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785794" y="604487"/>
            <a:ext cx="5547769" cy="1110781"/>
            <a:chOff x="674817" y="604487"/>
            <a:chExt cx="5547769" cy="1110781"/>
          </a:xfrm>
        </p:grpSpPr>
        <p:pic>
          <p:nvPicPr>
            <p:cNvPr id="45" name="44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785794" y="1881166"/>
            <a:ext cx="5547769" cy="1110781"/>
            <a:chOff x="674817" y="604487"/>
            <a:chExt cx="5547769" cy="1110781"/>
          </a:xfrm>
        </p:grpSpPr>
        <p:pic>
          <p:nvPicPr>
            <p:cNvPr id="31" name="30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32" name="31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785794" y="3167050"/>
            <a:ext cx="5547769" cy="1110781"/>
            <a:chOff x="674817" y="604487"/>
            <a:chExt cx="5547769" cy="1110781"/>
          </a:xfrm>
        </p:grpSpPr>
        <p:pic>
          <p:nvPicPr>
            <p:cNvPr id="40" name="39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41" name="40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785794" y="4443729"/>
            <a:ext cx="5547769" cy="1110781"/>
            <a:chOff x="674817" y="604487"/>
            <a:chExt cx="5547769" cy="1110781"/>
          </a:xfrm>
        </p:grpSpPr>
        <p:pic>
          <p:nvPicPr>
            <p:cNvPr id="43" name="42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785794" y="5738818"/>
            <a:ext cx="5547769" cy="1110781"/>
            <a:chOff x="674817" y="604487"/>
            <a:chExt cx="5547769" cy="1110781"/>
          </a:xfrm>
        </p:grpSpPr>
        <p:pic>
          <p:nvPicPr>
            <p:cNvPr id="55" name="54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785794" y="7015497"/>
            <a:ext cx="5547769" cy="1110781"/>
            <a:chOff x="674817" y="604487"/>
            <a:chExt cx="5547769" cy="1110781"/>
          </a:xfrm>
        </p:grpSpPr>
        <p:pic>
          <p:nvPicPr>
            <p:cNvPr id="60" name="59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785794" y="8310586"/>
            <a:ext cx="5547769" cy="1110781"/>
            <a:chOff x="674817" y="604487"/>
            <a:chExt cx="5547769" cy="1110781"/>
          </a:xfrm>
        </p:grpSpPr>
        <p:pic>
          <p:nvPicPr>
            <p:cNvPr id="67" name="66 Imagen" descr="Etiquetas cumpleaños fiesta de vaqueros 3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4817" y="604487"/>
              <a:ext cx="5547769" cy="1110781"/>
            </a:xfrm>
            <a:prstGeom prst="rect">
              <a:avLst/>
            </a:prstGeom>
          </p:spPr>
        </p:pic>
        <p:sp>
          <p:nvSpPr>
            <p:cNvPr id="68" name="67 CuadroTexto"/>
            <p:cNvSpPr txBox="1"/>
            <p:nvPr/>
          </p:nvSpPr>
          <p:spPr>
            <a:xfrm>
              <a:off x="3034350" y="66672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2022-07-10T23:54:16Z</dcterms:modified>
</cp:coreProperties>
</file>