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6895" y="1000216"/>
            <a:ext cx="4326184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6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2022-07-28T18:04:47Z</dcterms:modified>
</cp:coreProperties>
</file>