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95282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" name="22 Grupo"/>
          <p:cNvGrpSpPr/>
          <p:nvPr/>
        </p:nvGrpSpPr>
        <p:grpSpPr>
          <a:xfrm>
            <a:off x="870228" y="2809860"/>
            <a:ext cx="5117543" cy="2165349"/>
            <a:chOff x="870228" y="2809860"/>
            <a:chExt cx="5117543" cy="2165349"/>
          </a:xfrm>
        </p:grpSpPr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8" y="2809860"/>
              <a:ext cx="5117543" cy="2165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CuadroTexto"/>
            <p:cNvSpPr txBox="1"/>
            <p:nvPr/>
          </p:nvSpPr>
          <p:spPr>
            <a:xfrm>
              <a:off x="2980029" y="3164734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024438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1" name="30 Grupo"/>
          <p:cNvGrpSpPr/>
          <p:nvPr/>
        </p:nvGrpSpPr>
        <p:grpSpPr>
          <a:xfrm>
            <a:off x="870228" y="7239016"/>
            <a:ext cx="5117543" cy="2165349"/>
            <a:chOff x="870228" y="2809860"/>
            <a:chExt cx="5117543" cy="2165349"/>
          </a:xfrm>
        </p:grpSpPr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870228" y="2809860"/>
              <a:ext cx="5117543" cy="2165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6" name="35 CuadroTexto"/>
            <p:cNvSpPr txBox="1"/>
            <p:nvPr/>
          </p:nvSpPr>
          <p:spPr>
            <a:xfrm>
              <a:off x="2980029" y="3164734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2022-07-10T23:58:17Z</dcterms:modified>
</cp:coreProperties>
</file>