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4" name="33 Grupo"/>
          <p:cNvGrpSpPr/>
          <p:nvPr/>
        </p:nvGrpSpPr>
        <p:grpSpPr>
          <a:xfrm>
            <a:off x="989031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989031" y="2166918"/>
            <a:ext cx="5083174" cy="1299778"/>
            <a:chOff x="989031" y="812962"/>
            <a:chExt cx="5083174" cy="1299778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53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989031" y="3595678"/>
            <a:ext cx="5083174" cy="1299779"/>
            <a:chOff x="989031" y="812962"/>
            <a:chExt cx="5083174" cy="1299779"/>
          </a:xfrm>
        </p:grpSpPr>
        <p:pic>
          <p:nvPicPr>
            <p:cNvPr id="7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989031" y="4949634"/>
            <a:ext cx="5083174" cy="1299778"/>
            <a:chOff x="989031" y="812962"/>
            <a:chExt cx="5083174" cy="1299778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75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989031" y="6310322"/>
            <a:ext cx="5083174" cy="1299779"/>
            <a:chOff x="989031" y="812962"/>
            <a:chExt cx="5083174" cy="1299779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8" name="87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0" name="89 Grupo"/>
          <p:cNvGrpSpPr/>
          <p:nvPr/>
        </p:nvGrpSpPr>
        <p:grpSpPr>
          <a:xfrm>
            <a:off x="989031" y="7664278"/>
            <a:ext cx="5083174" cy="1299778"/>
            <a:chOff x="989031" y="812962"/>
            <a:chExt cx="5083174" cy="1299778"/>
          </a:xfrm>
        </p:grpSpPr>
        <p:pic>
          <p:nvPicPr>
            <p:cNvPr id="9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2" name="91 CuadroTexto"/>
            <p:cNvSpPr txBox="1"/>
            <p:nvPr/>
          </p:nvSpPr>
          <p:spPr>
            <a:xfrm>
              <a:off x="3061525" y="106818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3061524" y="135394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2022-07-11T00:11:36Z</dcterms:modified>
</cp:coreProperties>
</file>