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10/07/2022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311 CuadroTexto"/>
          <p:cNvSpPr txBox="1">
            <a:spLocks noChangeArrowheads="1"/>
          </p:cNvSpPr>
          <p:nvPr/>
        </p:nvSpPr>
        <p:spPr bwMode="auto">
          <a:xfrm>
            <a:off x="531792" y="325417"/>
            <a:ext cx="15636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b="1" dirty="0" smtClean="0">
                <a:latin typeface="Calibri" pitchFamily="34" charset="0"/>
              </a:rPr>
              <a:t>Etiqueta Para </a:t>
            </a:r>
            <a:r>
              <a:rPr lang="es-ES" sz="1000" b="1" dirty="0" err="1" smtClean="0">
                <a:latin typeface="Calibri" pitchFamily="34" charset="0"/>
              </a:rPr>
              <a:t>Duvalín</a:t>
            </a:r>
            <a:endParaRPr lang="es-ES" sz="1000" b="1" dirty="0">
              <a:latin typeface="Calibri" pitchFamily="34" charset="0"/>
            </a:endParaRPr>
          </a:p>
        </p:txBody>
      </p:sp>
      <p:sp>
        <p:nvSpPr>
          <p:cNvPr id="337" name="336 Rectángulo"/>
          <p:cNvSpPr/>
          <p:nvPr/>
        </p:nvSpPr>
        <p:spPr>
          <a:xfrm>
            <a:off x="8197609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2" name="21 Grupo"/>
          <p:cNvGrpSpPr/>
          <p:nvPr/>
        </p:nvGrpSpPr>
        <p:grpSpPr>
          <a:xfrm>
            <a:off x="166794" y="893760"/>
            <a:ext cx="2379382" cy="2178049"/>
            <a:chOff x="166794" y="893760"/>
            <a:chExt cx="2379382" cy="2178049"/>
          </a:xfrm>
        </p:grpSpPr>
        <p:pic>
          <p:nvPicPr>
            <p:cNvPr id="31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893760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0" name="19 CuadroTexto"/>
            <p:cNvSpPr txBox="1"/>
            <p:nvPr/>
          </p:nvSpPr>
          <p:spPr>
            <a:xfrm>
              <a:off x="855872" y="110807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21" name="20 CuadroTexto"/>
            <p:cNvSpPr txBox="1"/>
            <p:nvPr/>
          </p:nvSpPr>
          <p:spPr>
            <a:xfrm>
              <a:off x="809736" y="139382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2573478" y="893760"/>
            <a:ext cx="2379381" cy="2178049"/>
            <a:chOff x="166794" y="893760"/>
            <a:chExt cx="2379381" cy="2178049"/>
          </a:xfrm>
        </p:grpSpPr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0" name="29 CuadroTexto"/>
            <p:cNvSpPr txBox="1"/>
            <p:nvPr/>
          </p:nvSpPr>
          <p:spPr>
            <a:xfrm>
              <a:off x="855872" y="110807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31" name="30 CuadroTexto"/>
            <p:cNvSpPr txBox="1"/>
            <p:nvPr/>
          </p:nvSpPr>
          <p:spPr>
            <a:xfrm>
              <a:off x="809736" y="139382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40" name="39 Grupo"/>
          <p:cNvGrpSpPr/>
          <p:nvPr/>
        </p:nvGrpSpPr>
        <p:grpSpPr>
          <a:xfrm>
            <a:off x="4881562" y="893760"/>
            <a:ext cx="2379382" cy="2178049"/>
            <a:chOff x="166794" y="893760"/>
            <a:chExt cx="2379382" cy="2178049"/>
          </a:xfrm>
        </p:grpSpPr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893760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2" name="41 CuadroTexto"/>
            <p:cNvSpPr txBox="1"/>
            <p:nvPr/>
          </p:nvSpPr>
          <p:spPr>
            <a:xfrm>
              <a:off x="855872" y="110807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809736" y="139382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44" name="43 Grupo"/>
          <p:cNvGrpSpPr/>
          <p:nvPr/>
        </p:nvGrpSpPr>
        <p:grpSpPr>
          <a:xfrm>
            <a:off x="7288246" y="893760"/>
            <a:ext cx="2379381" cy="2178049"/>
            <a:chOff x="166794" y="893760"/>
            <a:chExt cx="2379381" cy="2178049"/>
          </a:xfrm>
        </p:grpSpPr>
        <p:pic>
          <p:nvPicPr>
            <p:cNvPr id="45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6" name="45 CuadroTexto"/>
            <p:cNvSpPr txBox="1"/>
            <p:nvPr/>
          </p:nvSpPr>
          <p:spPr>
            <a:xfrm>
              <a:off x="855872" y="110807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47" name="46 CuadroTexto"/>
            <p:cNvSpPr txBox="1"/>
            <p:nvPr/>
          </p:nvSpPr>
          <p:spPr>
            <a:xfrm>
              <a:off x="809736" y="139382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64" name="63 Grupo"/>
          <p:cNvGrpSpPr/>
          <p:nvPr/>
        </p:nvGrpSpPr>
        <p:grpSpPr>
          <a:xfrm>
            <a:off x="166794" y="3429000"/>
            <a:ext cx="2379382" cy="2178049"/>
            <a:chOff x="166794" y="893760"/>
            <a:chExt cx="2379382" cy="2178049"/>
          </a:xfrm>
        </p:grpSpPr>
        <p:pic>
          <p:nvPicPr>
            <p:cNvPr id="6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893760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6" name="65 CuadroTexto"/>
            <p:cNvSpPr txBox="1"/>
            <p:nvPr/>
          </p:nvSpPr>
          <p:spPr>
            <a:xfrm>
              <a:off x="855872" y="110807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7" name="66 CuadroTexto"/>
            <p:cNvSpPr txBox="1"/>
            <p:nvPr/>
          </p:nvSpPr>
          <p:spPr>
            <a:xfrm>
              <a:off x="809736" y="139382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68" name="67 Grupo"/>
          <p:cNvGrpSpPr/>
          <p:nvPr/>
        </p:nvGrpSpPr>
        <p:grpSpPr>
          <a:xfrm>
            <a:off x="2573478" y="3429000"/>
            <a:ext cx="2379381" cy="2178049"/>
            <a:chOff x="166794" y="893760"/>
            <a:chExt cx="2379381" cy="2178049"/>
          </a:xfrm>
        </p:grpSpPr>
        <p:pic>
          <p:nvPicPr>
            <p:cNvPr id="69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0" name="69 CuadroTexto"/>
            <p:cNvSpPr txBox="1"/>
            <p:nvPr/>
          </p:nvSpPr>
          <p:spPr>
            <a:xfrm>
              <a:off x="855872" y="110807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809736" y="139382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4881562" y="3429000"/>
            <a:ext cx="2379382" cy="2178049"/>
            <a:chOff x="166794" y="893760"/>
            <a:chExt cx="2379382" cy="2178049"/>
          </a:xfrm>
        </p:grpSpPr>
        <p:pic>
          <p:nvPicPr>
            <p:cNvPr id="7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893760"/>
              <a:ext cx="2379382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4" name="73 CuadroTexto"/>
            <p:cNvSpPr txBox="1"/>
            <p:nvPr/>
          </p:nvSpPr>
          <p:spPr>
            <a:xfrm>
              <a:off x="855872" y="110807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5" name="74 CuadroTexto"/>
            <p:cNvSpPr txBox="1"/>
            <p:nvPr/>
          </p:nvSpPr>
          <p:spPr>
            <a:xfrm>
              <a:off x="809736" y="139382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  <p:grpSp>
        <p:nvGrpSpPr>
          <p:cNvPr id="76" name="75 Grupo"/>
          <p:cNvGrpSpPr/>
          <p:nvPr/>
        </p:nvGrpSpPr>
        <p:grpSpPr>
          <a:xfrm>
            <a:off x="7288246" y="3429000"/>
            <a:ext cx="2379381" cy="2178049"/>
            <a:chOff x="166794" y="893760"/>
            <a:chExt cx="2379381" cy="2178049"/>
          </a:xfrm>
        </p:grpSpPr>
        <p:pic>
          <p:nvPicPr>
            <p:cNvPr id="7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893760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8" name="77 CuadroTexto"/>
            <p:cNvSpPr txBox="1"/>
            <p:nvPr/>
          </p:nvSpPr>
          <p:spPr>
            <a:xfrm>
              <a:off x="855872" y="1108074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9" name="78 CuadroTexto"/>
            <p:cNvSpPr txBox="1"/>
            <p:nvPr/>
          </p:nvSpPr>
          <p:spPr>
            <a:xfrm>
              <a:off x="809736" y="1393826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  <a:solidFill>
                    <a:srgbClr val="0033CC"/>
                  </a:solidFill>
                  <a:latin typeface="+mj-lt"/>
                </a:rPr>
                <a:t>Cumplo xx</a:t>
              </a:r>
              <a:endParaRPr lang="es-MX" sz="1600" b="1" dirty="0">
                <a:ln w="28575">
                  <a:noFill/>
                </a:ln>
                <a:solidFill>
                  <a:srgbClr val="0033CC"/>
                </a:solidFill>
                <a:latin typeface="+mj-lt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24</cp:revision>
  <dcterms:created xsi:type="dcterms:W3CDTF">2022-07-05T23:04:38Z</dcterms:created>
  <dcterms:modified xsi:type="dcterms:W3CDTF">2022-07-11T00:14:04Z</dcterms:modified>
</cp:coreProperties>
</file>