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9530" y="682496"/>
            <a:ext cx="4398962" cy="560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85665" y="682492"/>
            <a:ext cx="4394020" cy="559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2022-07-11T00:16:14Z</dcterms:modified>
</cp:coreProperties>
</file>