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9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242910" y="862928"/>
            <a:ext cx="6400800" cy="2374985"/>
            <a:chOff x="242910" y="862928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2910" y="3506709"/>
            <a:ext cx="6400800" cy="2374985"/>
            <a:chOff x="242910" y="862928"/>
            <a:chExt cx="6400800" cy="2374985"/>
          </a:xfrm>
        </p:grpSpPr>
        <p:pic>
          <p:nvPicPr>
            <p:cNvPr id="74" name="7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75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3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4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42910" y="6221353"/>
            <a:ext cx="6400800" cy="2374985"/>
            <a:chOff x="242910" y="862928"/>
            <a:chExt cx="6400800" cy="2374985"/>
          </a:xfrm>
        </p:grpSpPr>
        <p:pic>
          <p:nvPicPr>
            <p:cNvPr id="95" name="9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96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7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8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2022-07-10T22:26:17Z</dcterms:modified>
</cp:coreProperties>
</file>