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9" name="68 Grupo"/>
          <p:cNvGrpSpPr/>
          <p:nvPr/>
        </p:nvGrpSpPr>
        <p:grpSpPr>
          <a:xfrm>
            <a:off x="242910" y="865996"/>
            <a:ext cx="6400800" cy="2368848"/>
            <a:chOff x="242910" y="865996"/>
            <a:chExt cx="640080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2474332" y="138914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2575142" y="18431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75 CuadroTexto"/>
            <p:cNvSpPr txBox="1">
              <a:spLocks noChangeArrowheads="1"/>
            </p:cNvSpPr>
            <p:nvPr/>
          </p:nvSpPr>
          <p:spPr bwMode="auto">
            <a:xfrm>
              <a:off x="2260018" y="2133168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60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61" name="160 CuadroTexto"/>
            <p:cNvSpPr txBox="1">
              <a:spLocks noChangeArrowheads="1"/>
            </p:cNvSpPr>
            <p:nvPr/>
          </p:nvSpPr>
          <p:spPr bwMode="auto">
            <a:xfrm rot="16200000">
              <a:off x="76625" y="1883177"/>
              <a:ext cx="13356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	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242910" y="3506709"/>
            <a:ext cx="6400800" cy="2368848"/>
            <a:chOff x="242910" y="865996"/>
            <a:chExt cx="6400800" cy="2368848"/>
          </a:xfrm>
        </p:grpSpPr>
        <p:pic>
          <p:nvPicPr>
            <p:cNvPr id="85" name="8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2474332" y="138914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2575142" y="18431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8" name="75 CuadroTexto"/>
            <p:cNvSpPr txBox="1">
              <a:spLocks noChangeArrowheads="1"/>
            </p:cNvSpPr>
            <p:nvPr/>
          </p:nvSpPr>
          <p:spPr bwMode="auto">
            <a:xfrm>
              <a:off x="2260018" y="2133168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89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90" name="160 CuadroTexto"/>
            <p:cNvSpPr txBox="1">
              <a:spLocks noChangeArrowheads="1"/>
            </p:cNvSpPr>
            <p:nvPr/>
          </p:nvSpPr>
          <p:spPr bwMode="auto">
            <a:xfrm rot="16200000">
              <a:off x="76625" y="1883177"/>
              <a:ext cx="13356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	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242910" y="6221353"/>
            <a:ext cx="6400800" cy="2368848"/>
            <a:chOff x="242910" y="865996"/>
            <a:chExt cx="6400800" cy="2368848"/>
          </a:xfrm>
        </p:grpSpPr>
        <p:pic>
          <p:nvPicPr>
            <p:cNvPr id="99" name="98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100" name="99 CuadroTexto"/>
            <p:cNvSpPr txBox="1"/>
            <p:nvPr/>
          </p:nvSpPr>
          <p:spPr>
            <a:xfrm>
              <a:off x="2474332" y="138914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>
              <a:off x="2575142" y="18431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2" name="75 CuadroTexto"/>
            <p:cNvSpPr txBox="1">
              <a:spLocks noChangeArrowheads="1"/>
            </p:cNvSpPr>
            <p:nvPr/>
          </p:nvSpPr>
          <p:spPr bwMode="auto">
            <a:xfrm>
              <a:off x="2260018" y="2133168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103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104" name="160 CuadroTexto"/>
            <p:cNvSpPr txBox="1">
              <a:spLocks noChangeArrowheads="1"/>
            </p:cNvSpPr>
            <p:nvPr/>
          </p:nvSpPr>
          <p:spPr bwMode="auto">
            <a:xfrm rot="16200000">
              <a:off x="76625" y="1883177"/>
              <a:ext cx="13356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	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2022-07-27T17:56:13Z</dcterms:modified>
</cp:coreProperties>
</file>