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9906000" cy="6858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620"/>
    <p:restoredTop sz="94660"/>
  </p:normalViewPr>
  <p:slideViewPr>
    <p:cSldViewPr>
      <p:cViewPr>
        <p:scale>
          <a:sx n="60" d="100"/>
          <a:sy n="60" d="100"/>
        </p:scale>
        <p:origin x="-1364" y="-240"/>
      </p:cViewPr>
      <p:guideLst>
        <p:guide orient="horz" pos="2160"/>
        <p:guide pos="312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742950" y="2130426"/>
            <a:ext cx="84201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485900" y="3886200"/>
            <a:ext cx="69342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7780337" y="274639"/>
            <a:ext cx="2414588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536575" y="274639"/>
            <a:ext cx="7078663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82506" y="4406901"/>
            <a:ext cx="84201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82506" y="2906713"/>
            <a:ext cx="84201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536575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5448300" y="1600201"/>
            <a:ext cx="4746625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535113"/>
            <a:ext cx="437687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95300" y="2174875"/>
            <a:ext cx="437687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5032111" y="1535113"/>
            <a:ext cx="4378590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5032111" y="2174875"/>
            <a:ext cx="437859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95300" y="273050"/>
            <a:ext cx="3259006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872971" y="273051"/>
            <a:ext cx="5537729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95300" y="1435101"/>
            <a:ext cx="3259006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941645" y="4800600"/>
            <a:ext cx="59436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941645" y="612775"/>
            <a:ext cx="59436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941645" y="5367338"/>
            <a:ext cx="59436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95300" y="274638"/>
            <a:ext cx="8915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95300" y="1600201"/>
            <a:ext cx="89154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95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B2921A-B386-46C8-95B7-9B370C53BAC2}" type="datetimeFigureOut">
              <a:rPr lang="es-ES" smtClean="0"/>
              <a:pPr/>
              <a:t>19/07/2022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384550" y="6356351"/>
            <a:ext cx="31369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7099300" y="6356351"/>
            <a:ext cx="2311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9BB4A49-E48C-4470-B3DD-E5306784D2C2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15 Rectángulo"/>
          <p:cNvSpPr/>
          <p:nvPr/>
        </p:nvSpPr>
        <p:spPr>
          <a:xfrm>
            <a:off x="380968" y="428604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17" name="16 CuadroTexto"/>
          <p:cNvSpPr txBox="1"/>
          <p:nvPr/>
        </p:nvSpPr>
        <p:spPr>
          <a:xfrm rot="16200000">
            <a:off x="-585306" y="609061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sp>
        <p:nvSpPr>
          <p:cNvPr id="63" name="62 CuadroTexto"/>
          <p:cNvSpPr txBox="1"/>
          <p:nvPr/>
        </p:nvSpPr>
        <p:spPr>
          <a:xfrm>
            <a:off x="1738290" y="357166"/>
            <a:ext cx="19958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dirty="0" smtClean="0"/>
              <a:t>Tarjetas de navidad</a:t>
            </a:r>
            <a:endParaRPr lang="es-ES" dirty="0"/>
          </a:p>
        </p:txBody>
      </p:sp>
      <p:grpSp>
        <p:nvGrpSpPr>
          <p:cNvPr id="110" name="109 Grupo"/>
          <p:cNvGrpSpPr/>
          <p:nvPr/>
        </p:nvGrpSpPr>
        <p:grpSpPr>
          <a:xfrm>
            <a:off x="309530" y="888796"/>
            <a:ext cx="4621095" cy="2325890"/>
            <a:chOff x="309530" y="888796"/>
            <a:chExt cx="4621095" cy="2325890"/>
          </a:xfrm>
        </p:grpSpPr>
        <p:pic>
          <p:nvPicPr>
            <p:cNvPr id="75" name="74 Imagen" descr="Etiquetas Navideñas para imprimir 4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888796"/>
              <a:ext cx="4621095" cy="2325890"/>
            </a:xfrm>
            <a:prstGeom prst="rect">
              <a:avLst/>
            </a:prstGeom>
          </p:spPr>
        </p:pic>
        <p:sp>
          <p:nvSpPr>
            <p:cNvPr id="108" name="107 Rectángulo"/>
            <p:cNvSpPr/>
            <p:nvPr/>
          </p:nvSpPr>
          <p:spPr>
            <a:xfrm>
              <a:off x="1238224" y="963682"/>
              <a:ext cx="2614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chemeClr val="bg1"/>
                  </a:solidFill>
                </a:rPr>
                <a:t>Con mis mejores deseos para que la alegría de las Fiestas Navideñas se repitan todos los días del Año Nuevo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09" name="108 CuadroTexto"/>
            <p:cNvSpPr txBox="1"/>
            <p:nvPr/>
          </p:nvSpPr>
          <p:spPr>
            <a:xfrm>
              <a:off x="1780802" y="1538575"/>
              <a:ext cx="2071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chemeClr val="bg1"/>
                  </a:solidFill>
                  <a:ea typeface="Xiomara" pitchFamily="66" charset="0"/>
                  <a:cs typeface="Arial" pitchFamily="34" charset="0"/>
                </a:rPr>
                <a:t>Feliz Navidad</a:t>
              </a:r>
            </a:p>
          </p:txBody>
        </p:sp>
      </p:grpSp>
      <p:grpSp>
        <p:nvGrpSpPr>
          <p:cNvPr id="115" name="114 Grupo"/>
          <p:cNvGrpSpPr/>
          <p:nvPr/>
        </p:nvGrpSpPr>
        <p:grpSpPr>
          <a:xfrm>
            <a:off x="5046813" y="891864"/>
            <a:ext cx="4621095" cy="2325890"/>
            <a:chOff x="309530" y="888796"/>
            <a:chExt cx="4621095" cy="2325890"/>
          </a:xfrm>
        </p:grpSpPr>
        <p:pic>
          <p:nvPicPr>
            <p:cNvPr id="116" name="115 Imagen" descr="Etiquetas Navideñas para imprimir 4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888796"/>
              <a:ext cx="4621095" cy="2325890"/>
            </a:xfrm>
            <a:prstGeom prst="rect">
              <a:avLst/>
            </a:prstGeom>
          </p:spPr>
        </p:pic>
        <p:sp>
          <p:nvSpPr>
            <p:cNvPr id="117" name="116 Rectángulo"/>
            <p:cNvSpPr/>
            <p:nvPr/>
          </p:nvSpPr>
          <p:spPr>
            <a:xfrm>
              <a:off x="1238224" y="963682"/>
              <a:ext cx="2614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chemeClr val="bg1"/>
                  </a:solidFill>
                </a:rPr>
                <a:t>Con mis mejores deseos para que la alegría de las Fiestas Navideñas se repitan todos los días del Año Nuevo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18" name="117 CuadroTexto"/>
            <p:cNvSpPr txBox="1"/>
            <p:nvPr/>
          </p:nvSpPr>
          <p:spPr>
            <a:xfrm>
              <a:off x="1780802" y="1538575"/>
              <a:ext cx="2071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chemeClr val="bg1"/>
                  </a:solidFill>
                  <a:ea typeface="Xiomara" pitchFamily="66" charset="0"/>
                  <a:cs typeface="Arial" pitchFamily="34" charset="0"/>
                </a:rPr>
                <a:t>Feliz Navidad</a:t>
              </a:r>
            </a:p>
          </p:txBody>
        </p:sp>
      </p:grpSp>
      <p:grpSp>
        <p:nvGrpSpPr>
          <p:cNvPr id="127" name="126 Grupo"/>
          <p:cNvGrpSpPr/>
          <p:nvPr/>
        </p:nvGrpSpPr>
        <p:grpSpPr>
          <a:xfrm>
            <a:off x="309530" y="3571876"/>
            <a:ext cx="4621095" cy="2325890"/>
            <a:chOff x="309530" y="888796"/>
            <a:chExt cx="4621095" cy="2325890"/>
          </a:xfrm>
        </p:grpSpPr>
        <p:pic>
          <p:nvPicPr>
            <p:cNvPr id="128" name="127 Imagen" descr="Etiquetas Navideñas para imprimir 4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888796"/>
              <a:ext cx="4621095" cy="2325890"/>
            </a:xfrm>
            <a:prstGeom prst="rect">
              <a:avLst/>
            </a:prstGeom>
          </p:spPr>
        </p:pic>
        <p:sp>
          <p:nvSpPr>
            <p:cNvPr id="129" name="128 Rectángulo"/>
            <p:cNvSpPr/>
            <p:nvPr/>
          </p:nvSpPr>
          <p:spPr>
            <a:xfrm>
              <a:off x="1238224" y="963682"/>
              <a:ext cx="2614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chemeClr val="bg1"/>
                  </a:solidFill>
                </a:rPr>
                <a:t>Con mis mejores deseos para que la alegría de las Fiestas Navideñas se repitan todos los días del Año Nuevo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0" name="129 CuadroTexto"/>
            <p:cNvSpPr txBox="1"/>
            <p:nvPr/>
          </p:nvSpPr>
          <p:spPr>
            <a:xfrm>
              <a:off x="1780802" y="1538575"/>
              <a:ext cx="2071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chemeClr val="bg1"/>
                  </a:solidFill>
                  <a:ea typeface="Xiomara" pitchFamily="66" charset="0"/>
                  <a:cs typeface="Arial" pitchFamily="34" charset="0"/>
                </a:rPr>
                <a:t>Feliz Navidad</a:t>
              </a:r>
            </a:p>
          </p:txBody>
        </p:sp>
      </p:grpSp>
      <p:grpSp>
        <p:nvGrpSpPr>
          <p:cNvPr id="131" name="130 Grupo"/>
          <p:cNvGrpSpPr/>
          <p:nvPr/>
        </p:nvGrpSpPr>
        <p:grpSpPr>
          <a:xfrm>
            <a:off x="5046813" y="3574944"/>
            <a:ext cx="4621095" cy="2325890"/>
            <a:chOff x="309530" y="888796"/>
            <a:chExt cx="4621095" cy="2325890"/>
          </a:xfrm>
        </p:grpSpPr>
        <p:pic>
          <p:nvPicPr>
            <p:cNvPr id="132" name="131 Imagen" descr="Etiquetas Navideñas para imprimir 4s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09530" y="888796"/>
              <a:ext cx="4621095" cy="2325890"/>
            </a:xfrm>
            <a:prstGeom prst="rect">
              <a:avLst/>
            </a:prstGeom>
          </p:spPr>
        </p:pic>
        <p:sp>
          <p:nvSpPr>
            <p:cNvPr id="133" name="132 Rectángulo"/>
            <p:cNvSpPr/>
            <p:nvPr/>
          </p:nvSpPr>
          <p:spPr>
            <a:xfrm>
              <a:off x="1238224" y="963682"/>
              <a:ext cx="2614280" cy="646331"/>
            </a:xfrm>
            <a:prstGeom prst="rect">
              <a:avLst/>
            </a:prstGeom>
          </p:spPr>
          <p:txBody>
            <a:bodyPr wrap="square">
              <a:spAutoFit/>
            </a:bodyPr>
            <a:lstStyle/>
            <a:p>
              <a:pPr algn="ctr"/>
              <a:r>
                <a:rPr lang="es-ES" sz="1200" b="1" dirty="0" smtClean="0">
                  <a:solidFill>
                    <a:schemeClr val="bg1"/>
                  </a:solidFill>
                </a:rPr>
                <a:t>Con mis mejores deseos para que la alegría de las Fiestas Navideñas se repitan todos los días del Año Nuevo</a:t>
              </a:r>
              <a:endParaRPr lang="es-ES" sz="1200" b="1" dirty="0">
                <a:solidFill>
                  <a:schemeClr val="bg1"/>
                </a:solidFill>
              </a:endParaRPr>
            </a:p>
          </p:txBody>
        </p:sp>
        <p:sp>
          <p:nvSpPr>
            <p:cNvPr id="134" name="133 CuadroTexto"/>
            <p:cNvSpPr txBox="1"/>
            <p:nvPr/>
          </p:nvSpPr>
          <p:spPr>
            <a:xfrm>
              <a:off x="1780802" y="1538575"/>
              <a:ext cx="207170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es-ES" sz="2400" b="1" dirty="0">
                  <a:solidFill>
                    <a:schemeClr val="bg1"/>
                  </a:solidFill>
                  <a:ea typeface="Xiomara" pitchFamily="66" charset="0"/>
                  <a:cs typeface="Arial" pitchFamily="34" charset="0"/>
                </a:rPr>
                <a:t>Feliz Navidad</a:t>
              </a: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</TotalTime>
  <Words>94</Words>
  <Application>Microsoft Office PowerPoint</Application>
  <PresentationFormat>A4 (210 x 297 mm)</PresentationFormat>
  <Paragraphs>11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7</cp:revision>
  <dcterms:created xsi:type="dcterms:W3CDTF">2022-07-05T23:04:38Z</dcterms:created>
  <dcterms:modified xsi:type="dcterms:W3CDTF">2022-07-19T21:13:13Z</dcterms:modified>
</cp:coreProperties>
</file>