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364" y="-2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380968" y="428604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63" name="62 CuadroTexto"/>
          <p:cNvSpPr txBox="1"/>
          <p:nvPr/>
        </p:nvSpPr>
        <p:spPr>
          <a:xfrm>
            <a:off x="1738290" y="357166"/>
            <a:ext cx="199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Tarjetas de navidad</a:t>
            </a:r>
            <a:endParaRPr lang="es-ES" dirty="0"/>
          </a:p>
        </p:txBody>
      </p:sp>
      <p:grpSp>
        <p:nvGrpSpPr>
          <p:cNvPr id="110" name="109 Grupo"/>
          <p:cNvGrpSpPr/>
          <p:nvPr/>
        </p:nvGrpSpPr>
        <p:grpSpPr>
          <a:xfrm>
            <a:off x="309530" y="888796"/>
            <a:ext cx="4621095" cy="2325890"/>
            <a:chOff x="309530" y="888796"/>
            <a:chExt cx="4621095" cy="2325890"/>
          </a:xfrm>
        </p:grpSpPr>
        <p:pic>
          <p:nvPicPr>
            <p:cNvPr id="75" name="74 Imagen" descr="Etiquetas Navideñas para imprimir 4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888796"/>
              <a:ext cx="4621095" cy="2325890"/>
            </a:xfrm>
            <a:prstGeom prst="rect">
              <a:avLst/>
            </a:prstGeom>
          </p:spPr>
        </p:pic>
        <p:sp>
          <p:nvSpPr>
            <p:cNvPr id="108" name="107 Rectángulo"/>
            <p:cNvSpPr/>
            <p:nvPr/>
          </p:nvSpPr>
          <p:spPr>
            <a:xfrm>
              <a:off x="1238224" y="963682"/>
              <a:ext cx="26142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sz="1200" b="1" dirty="0" smtClean="0">
                  <a:solidFill>
                    <a:schemeClr val="bg1"/>
                  </a:solidFill>
                </a:rPr>
                <a:t>Con mis mejores deseos para que la alegría de las Fiestas Navideñas se repitan todos los días del Año Nuevo</a:t>
              </a:r>
              <a:endParaRPr lang="es-E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09" name="108 CuadroTexto"/>
            <p:cNvSpPr txBox="1"/>
            <p:nvPr/>
          </p:nvSpPr>
          <p:spPr>
            <a:xfrm>
              <a:off x="1780802" y="1538575"/>
              <a:ext cx="20717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>
                  <a:solidFill>
                    <a:schemeClr val="bg1"/>
                  </a:solidFill>
                  <a:ea typeface="Xiomara" pitchFamily="66" charset="0"/>
                  <a:cs typeface="Arial" pitchFamily="34" charset="0"/>
                </a:rPr>
                <a:t>Feliz Navidad</a:t>
              </a:r>
            </a:p>
          </p:txBody>
        </p:sp>
      </p:grpSp>
      <p:grpSp>
        <p:nvGrpSpPr>
          <p:cNvPr id="115" name="114 Grupo"/>
          <p:cNvGrpSpPr/>
          <p:nvPr/>
        </p:nvGrpSpPr>
        <p:grpSpPr>
          <a:xfrm>
            <a:off x="5046813" y="891864"/>
            <a:ext cx="4621095" cy="2325890"/>
            <a:chOff x="309530" y="888796"/>
            <a:chExt cx="4621095" cy="2325890"/>
          </a:xfrm>
        </p:grpSpPr>
        <p:pic>
          <p:nvPicPr>
            <p:cNvPr id="116" name="115 Imagen" descr="Etiquetas Navideñas para imprimir 4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888796"/>
              <a:ext cx="4621095" cy="2325890"/>
            </a:xfrm>
            <a:prstGeom prst="rect">
              <a:avLst/>
            </a:prstGeom>
          </p:spPr>
        </p:pic>
        <p:sp>
          <p:nvSpPr>
            <p:cNvPr id="117" name="116 Rectángulo"/>
            <p:cNvSpPr/>
            <p:nvPr/>
          </p:nvSpPr>
          <p:spPr>
            <a:xfrm>
              <a:off x="1238224" y="963682"/>
              <a:ext cx="26142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sz="1200" b="1" dirty="0" smtClean="0">
                  <a:solidFill>
                    <a:schemeClr val="bg1"/>
                  </a:solidFill>
                </a:rPr>
                <a:t>Con mis mejores deseos para que la alegría de las Fiestas Navideñas se repitan todos los días del Año Nuevo</a:t>
              </a:r>
              <a:endParaRPr lang="es-E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18" name="117 CuadroTexto"/>
            <p:cNvSpPr txBox="1"/>
            <p:nvPr/>
          </p:nvSpPr>
          <p:spPr>
            <a:xfrm>
              <a:off x="1780802" y="1538575"/>
              <a:ext cx="20717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>
                  <a:solidFill>
                    <a:schemeClr val="bg1"/>
                  </a:solidFill>
                  <a:ea typeface="Xiomara" pitchFamily="66" charset="0"/>
                  <a:cs typeface="Arial" pitchFamily="34" charset="0"/>
                </a:rPr>
                <a:t>Feliz Navidad</a:t>
              </a:r>
            </a:p>
          </p:txBody>
        </p:sp>
      </p:grpSp>
      <p:grpSp>
        <p:nvGrpSpPr>
          <p:cNvPr id="127" name="126 Grupo"/>
          <p:cNvGrpSpPr/>
          <p:nvPr/>
        </p:nvGrpSpPr>
        <p:grpSpPr>
          <a:xfrm>
            <a:off x="309530" y="3571876"/>
            <a:ext cx="4621095" cy="2325890"/>
            <a:chOff x="309530" y="888796"/>
            <a:chExt cx="4621095" cy="2325890"/>
          </a:xfrm>
        </p:grpSpPr>
        <p:pic>
          <p:nvPicPr>
            <p:cNvPr id="128" name="127 Imagen" descr="Etiquetas Navideñas para imprimir 4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888796"/>
              <a:ext cx="4621095" cy="2325890"/>
            </a:xfrm>
            <a:prstGeom prst="rect">
              <a:avLst/>
            </a:prstGeom>
          </p:spPr>
        </p:pic>
        <p:sp>
          <p:nvSpPr>
            <p:cNvPr id="129" name="128 Rectángulo"/>
            <p:cNvSpPr/>
            <p:nvPr/>
          </p:nvSpPr>
          <p:spPr>
            <a:xfrm>
              <a:off x="1238224" y="963682"/>
              <a:ext cx="26142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sz="1200" b="1" dirty="0" smtClean="0">
                  <a:solidFill>
                    <a:schemeClr val="bg1"/>
                  </a:solidFill>
                </a:rPr>
                <a:t>Con mis mejores deseos para que la alegría de las Fiestas Navideñas se repitan todos los días del Año Nuevo</a:t>
              </a:r>
              <a:endParaRPr lang="es-E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30" name="129 CuadroTexto"/>
            <p:cNvSpPr txBox="1"/>
            <p:nvPr/>
          </p:nvSpPr>
          <p:spPr>
            <a:xfrm>
              <a:off x="1780802" y="1538575"/>
              <a:ext cx="20717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>
                  <a:solidFill>
                    <a:schemeClr val="bg1"/>
                  </a:solidFill>
                  <a:ea typeface="Xiomara" pitchFamily="66" charset="0"/>
                  <a:cs typeface="Arial" pitchFamily="34" charset="0"/>
                </a:rPr>
                <a:t>Feliz Navidad</a:t>
              </a:r>
            </a:p>
          </p:txBody>
        </p:sp>
      </p:grpSp>
      <p:grpSp>
        <p:nvGrpSpPr>
          <p:cNvPr id="131" name="130 Grupo"/>
          <p:cNvGrpSpPr/>
          <p:nvPr/>
        </p:nvGrpSpPr>
        <p:grpSpPr>
          <a:xfrm>
            <a:off x="5046813" y="3574944"/>
            <a:ext cx="4621095" cy="2325890"/>
            <a:chOff x="309530" y="888796"/>
            <a:chExt cx="4621095" cy="2325890"/>
          </a:xfrm>
        </p:grpSpPr>
        <p:pic>
          <p:nvPicPr>
            <p:cNvPr id="132" name="131 Imagen" descr="Etiquetas Navideñas para imprimir 4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888796"/>
              <a:ext cx="4621095" cy="2325890"/>
            </a:xfrm>
            <a:prstGeom prst="rect">
              <a:avLst/>
            </a:prstGeom>
          </p:spPr>
        </p:pic>
        <p:sp>
          <p:nvSpPr>
            <p:cNvPr id="133" name="132 Rectángulo"/>
            <p:cNvSpPr/>
            <p:nvPr/>
          </p:nvSpPr>
          <p:spPr>
            <a:xfrm>
              <a:off x="1238224" y="963682"/>
              <a:ext cx="26142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sz="1200" b="1" dirty="0" smtClean="0">
                  <a:solidFill>
                    <a:schemeClr val="bg1"/>
                  </a:solidFill>
                </a:rPr>
                <a:t>Con mis mejores deseos para que la alegría de las Fiestas Navideñas se repitan todos los días del Año Nuevo</a:t>
              </a:r>
              <a:endParaRPr lang="es-E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34" name="133 CuadroTexto"/>
            <p:cNvSpPr txBox="1"/>
            <p:nvPr/>
          </p:nvSpPr>
          <p:spPr>
            <a:xfrm>
              <a:off x="1780802" y="1538575"/>
              <a:ext cx="20717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>
                  <a:solidFill>
                    <a:schemeClr val="bg1"/>
                  </a:solidFill>
                  <a:ea typeface="Xiomara" pitchFamily="66" charset="0"/>
                  <a:cs typeface="Arial" pitchFamily="34" charset="0"/>
                </a:rPr>
                <a:t>Feliz Navidad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94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2022-07-05T23:04:38Z</dcterms:created>
  <dcterms:modified xsi:type="dcterms:W3CDTF">2022-07-19T21:13:13Z</dcterms:modified>
</cp:coreProperties>
</file>