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6858000" cy="9906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888" y="-52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28/07/2022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28/07/2022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57175" y="573264"/>
            <a:ext cx="3357563" cy="1220822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28/07/2022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28/07/2022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28/07/2022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57175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628900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28/07/2022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28/07/2022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28/07/2022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28/07/2022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28/07/2022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28/07/2022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B8602D-AC4C-455D-B6CB-4CF9F5190628}" type="datetimeFigureOut">
              <a:rPr lang="es-ES" smtClean="0"/>
              <a:pPr/>
              <a:t>28/07/2022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24 Rectángulo"/>
          <p:cNvSpPr/>
          <p:nvPr/>
        </p:nvSpPr>
        <p:spPr>
          <a:xfrm>
            <a:off x="5357826" y="9167842"/>
            <a:ext cx="125598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200" b="1" dirty="0" smtClean="0"/>
              <a:t>etiquetasde.com</a:t>
            </a:r>
            <a:endParaRPr lang="es-ES" sz="1200" dirty="0"/>
          </a:p>
        </p:txBody>
      </p:sp>
      <p:sp>
        <p:nvSpPr>
          <p:cNvPr id="30" name="29 CuadroTexto"/>
          <p:cNvSpPr txBox="1"/>
          <p:nvPr/>
        </p:nvSpPr>
        <p:spPr>
          <a:xfrm>
            <a:off x="428604" y="238092"/>
            <a:ext cx="301723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Etiqueta para bolsa de celofán</a:t>
            </a:r>
          </a:p>
          <a:p>
            <a:r>
              <a:rPr lang="es-ES" dirty="0" smtClean="0"/>
              <a:t>Bolsita </a:t>
            </a:r>
            <a:r>
              <a:rPr lang="es-ES" dirty="0" err="1" smtClean="0"/>
              <a:t>Ziplot</a:t>
            </a:r>
            <a:r>
              <a:rPr lang="es-ES" dirty="0" smtClean="0"/>
              <a:t> Caramelos</a:t>
            </a:r>
            <a:endParaRPr lang="es-ES" dirty="0"/>
          </a:p>
        </p:txBody>
      </p:sp>
      <p:sp>
        <p:nvSpPr>
          <p:cNvPr id="12" name="11 CuadroTexto"/>
          <p:cNvSpPr txBox="1"/>
          <p:nvPr/>
        </p:nvSpPr>
        <p:spPr>
          <a:xfrm>
            <a:off x="5429264" y="55614"/>
            <a:ext cx="132921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50" b="1" dirty="0" smtClean="0"/>
              <a:t>Hoja-Papel A4/Carta</a:t>
            </a:r>
            <a:endParaRPr lang="es-ES" sz="1050" b="1" dirty="0"/>
          </a:p>
        </p:txBody>
      </p:sp>
      <p:grpSp>
        <p:nvGrpSpPr>
          <p:cNvPr id="50" name="49 Grupo"/>
          <p:cNvGrpSpPr/>
          <p:nvPr/>
        </p:nvGrpSpPr>
        <p:grpSpPr>
          <a:xfrm>
            <a:off x="714357" y="1023910"/>
            <a:ext cx="5584589" cy="3768063"/>
            <a:chOff x="714357" y="1023910"/>
            <a:chExt cx="5584589" cy="3768063"/>
          </a:xfrm>
        </p:grpSpPr>
        <p:pic>
          <p:nvPicPr>
            <p:cNvPr id="27" name="26 Imagen" descr="Etiquetas animalitos baby shower niño 5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14357" y="1023910"/>
              <a:ext cx="5584589" cy="3768063"/>
            </a:xfrm>
            <a:prstGeom prst="rect">
              <a:avLst/>
            </a:prstGeom>
          </p:spPr>
        </p:pic>
        <p:sp>
          <p:nvSpPr>
            <p:cNvPr id="48" name="47 CuadroTexto"/>
            <p:cNvSpPr txBox="1"/>
            <p:nvPr/>
          </p:nvSpPr>
          <p:spPr>
            <a:xfrm>
              <a:off x="3311137" y="3089239"/>
              <a:ext cx="140371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b="1" dirty="0" smtClean="0">
                  <a:solidFill>
                    <a:srgbClr val="FF3399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2800" b="1" dirty="0">
                <a:solidFill>
                  <a:srgbClr val="FF3399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49" name="48 CuadroTexto"/>
            <p:cNvSpPr txBox="1"/>
            <p:nvPr/>
          </p:nvSpPr>
          <p:spPr>
            <a:xfrm>
              <a:off x="3386905" y="3423930"/>
              <a:ext cx="11849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b="1" dirty="0" smtClean="0">
                  <a:solidFill>
                    <a:srgbClr val="C400F2"/>
                  </a:solidFill>
                  <a:cs typeface="Arial" pitchFamily="34" charset="0"/>
                </a:rPr>
                <a:t>Cumplo xx</a:t>
              </a:r>
              <a:endParaRPr lang="es-MX" b="1" dirty="0">
                <a:solidFill>
                  <a:srgbClr val="C400F2"/>
                </a:solidFill>
                <a:cs typeface="Arial" pitchFamily="34" charset="0"/>
              </a:endParaRPr>
            </a:p>
          </p:txBody>
        </p:sp>
      </p:grpSp>
      <p:grpSp>
        <p:nvGrpSpPr>
          <p:cNvPr id="59" name="58 Grupo"/>
          <p:cNvGrpSpPr/>
          <p:nvPr/>
        </p:nvGrpSpPr>
        <p:grpSpPr>
          <a:xfrm>
            <a:off x="714357" y="5095876"/>
            <a:ext cx="5584589" cy="3768063"/>
            <a:chOff x="714357" y="1023910"/>
            <a:chExt cx="5584589" cy="3768063"/>
          </a:xfrm>
        </p:grpSpPr>
        <p:pic>
          <p:nvPicPr>
            <p:cNvPr id="60" name="59 Imagen" descr="Etiquetas animalitos baby shower niño 5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14357" y="1023910"/>
              <a:ext cx="5584589" cy="3768063"/>
            </a:xfrm>
            <a:prstGeom prst="rect">
              <a:avLst/>
            </a:prstGeom>
          </p:spPr>
        </p:pic>
        <p:sp>
          <p:nvSpPr>
            <p:cNvPr id="61" name="60 CuadroTexto"/>
            <p:cNvSpPr txBox="1"/>
            <p:nvPr/>
          </p:nvSpPr>
          <p:spPr>
            <a:xfrm>
              <a:off x="3311137" y="3089239"/>
              <a:ext cx="140371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b="1" dirty="0" smtClean="0">
                  <a:solidFill>
                    <a:srgbClr val="FF3399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2800" b="1" dirty="0">
                <a:solidFill>
                  <a:srgbClr val="FF3399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62" name="61 CuadroTexto"/>
            <p:cNvSpPr txBox="1"/>
            <p:nvPr/>
          </p:nvSpPr>
          <p:spPr>
            <a:xfrm>
              <a:off x="3386905" y="3423930"/>
              <a:ext cx="11849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b="1" dirty="0" smtClean="0">
                  <a:solidFill>
                    <a:srgbClr val="C400F2"/>
                  </a:solidFill>
                  <a:cs typeface="Arial" pitchFamily="34" charset="0"/>
                </a:rPr>
                <a:t>Cumplo xx</a:t>
              </a:r>
              <a:endParaRPr lang="es-MX" b="1" dirty="0">
                <a:solidFill>
                  <a:srgbClr val="C400F2"/>
                </a:solidFill>
                <a:cs typeface="Arial" pitchFamily="34" charset="0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17</Words>
  <Application>Microsoft Office PowerPoint</Application>
  <PresentationFormat>A4 (210 x 297 mm)</PresentationFormat>
  <Paragraphs>8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7</cp:revision>
  <dcterms:created xsi:type="dcterms:W3CDTF">2022-07-05T23:03:28Z</dcterms:created>
  <dcterms:modified xsi:type="dcterms:W3CDTF">2022-07-28T14:01:23Z</dcterms:modified>
</cp:coreProperties>
</file>