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0" name="49 Grupo"/>
          <p:cNvGrpSpPr/>
          <p:nvPr/>
        </p:nvGrpSpPr>
        <p:grpSpPr>
          <a:xfrm>
            <a:off x="714357" y="1023910"/>
            <a:ext cx="5584589" cy="3768063"/>
            <a:chOff x="714357" y="1023910"/>
            <a:chExt cx="5584589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48" name="47 CuadroTexto"/>
            <p:cNvSpPr txBox="1"/>
            <p:nvPr/>
          </p:nvSpPr>
          <p:spPr>
            <a:xfrm>
              <a:off x="3311137" y="30892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9" name="48 CuadroTexto"/>
            <p:cNvSpPr txBox="1"/>
            <p:nvPr/>
          </p:nvSpPr>
          <p:spPr>
            <a:xfrm>
              <a:off x="3386905" y="342393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714357" y="5095876"/>
            <a:ext cx="5584589" cy="3768063"/>
            <a:chOff x="714357" y="1023910"/>
            <a:chExt cx="5584589" cy="3768063"/>
          </a:xfrm>
        </p:grpSpPr>
        <p:pic>
          <p:nvPicPr>
            <p:cNvPr id="60" name="5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7" y="1023910"/>
              <a:ext cx="5584589" cy="3768063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3311137" y="308923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3386905" y="3423930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2022-07-28T14:01:23Z</dcterms:modified>
</cp:coreProperties>
</file>