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38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Caramelos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3" name="42 Grupo"/>
          <p:cNvGrpSpPr/>
          <p:nvPr/>
        </p:nvGrpSpPr>
        <p:grpSpPr>
          <a:xfrm>
            <a:off x="714356" y="1023910"/>
            <a:ext cx="5584589" cy="3768063"/>
            <a:chOff x="714357" y="1023910"/>
            <a:chExt cx="5584589" cy="3768063"/>
          </a:xfrm>
        </p:grpSpPr>
        <p:pic>
          <p:nvPicPr>
            <p:cNvPr id="27" name="26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3"/>
            </a:xfrm>
            <a:prstGeom prst="rect">
              <a:avLst/>
            </a:prstGeom>
          </p:spPr>
        </p:pic>
        <p:sp>
          <p:nvSpPr>
            <p:cNvPr id="41" name="40 CuadroTexto"/>
            <p:cNvSpPr txBox="1"/>
            <p:nvPr/>
          </p:nvSpPr>
          <p:spPr>
            <a:xfrm>
              <a:off x="3071780" y="308923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3166227" y="3517867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55" name="54 Grupo"/>
          <p:cNvGrpSpPr/>
          <p:nvPr/>
        </p:nvGrpSpPr>
        <p:grpSpPr>
          <a:xfrm>
            <a:off x="714356" y="5095876"/>
            <a:ext cx="5584589" cy="3768063"/>
            <a:chOff x="714357" y="1023910"/>
            <a:chExt cx="5584589" cy="3768063"/>
          </a:xfrm>
        </p:grpSpPr>
        <p:pic>
          <p:nvPicPr>
            <p:cNvPr id="56" name="55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3"/>
            </a:xfrm>
            <a:prstGeom prst="rect">
              <a:avLst/>
            </a:prstGeom>
          </p:spPr>
        </p:pic>
        <p:sp>
          <p:nvSpPr>
            <p:cNvPr id="57" name="56 CuadroTexto"/>
            <p:cNvSpPr txBox="1"/>
            <p:nvPr/>
          </p:nvSpPr>
          <p:spPr>
            <a:xfrm>
              <a:off x="3071780" y="308923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3166227" y="3517867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2022-07-10T22:27:09Z</dcterms:modified>
</cp:coreProperties>
</file>