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6" name="35 Grupo"/>
          <p:cNvGrpSpPr/>
          <p:nvPr/>
        </p:nvGrpSpPr>
        <p:grpSpPr>
          <a:xfrm>
            <a:off x="714356" y="1023910"/>
            <a:ext cx="5584589" cy="3768063"/>
            <a:chOff x="714357" y="1023910"/>
            <a:chExt cx="5584589" cy="3768063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34" name="33 CuadroTexto"/>
            <p:cNvSpPr txBox="1"/>
            <p:nvPr/>
          </p:nvSpPr>
          <p:spPr>
            <a:xfrm>
              <a:off x="2811071" y="33035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2886973" y="375756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714356" y="5167314"/>
            <a:ext cx="5584589" cy="3768063"/>
            <a:chOff x="714357" y="1023910"/>
            <a:chExt cx="5584589" cy="3768063"/>
          </a:xfrm>
        </p:grpSpPr>
        <p:pic>
          <p:nvPicPr>
            <p:cNvPr id="42" name="41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43" name="42 CuadroTexto"/>
            <p:cNvSpPr txBox="1"/>
            <p:nvPr/>
          </p:nvSpPr>
          <p:spPr>
            <a:xfrm>
              <a:off x="2811071" y="33035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2886973" y="375756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2022-07-27T17:56:55Z</dcterms:modified>
</cp:coreProperties>
</file>