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714357" y="1023910"/>
            <a:ext cx="5584589" cy="3768062"/>
            <a:chOff x="714357" y="1023910"/>
            <a:chExt cx="5584589" cy="3768062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2"/>
            </a:xfrm>
            <a:prstGeom prst="rect">
              <a:avLst/>
            </a:prstGeom>
          </p:spPr>
        </p:pic>
        <p:sp>
          <p:nvSpPr>
            <p:cNvPr id="48" name="47 CuadroTexto"/>
            <p:cNvSpPr txBox="1"/>
            <p:nvPr/>
          </p:nvSpPr>
          <p:spPr>
            <a:xfrm>
              <a:off x="3311137" y="30892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3386905" y="342393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714357" y="5095876"/>
            <a:ext cx="5584589" cy="3768062"/>
            <a:chOff x="714357" y="1023910"/>
            <a:chExt cx="5584589" cy="3768062"/>
          </a:xfrm>
        </p:grpSpPr>
        <p:pic>
          <p:nvPicPr>
            <p:cNvPr id="60" name="59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2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3311137" y="3089239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3386905" y="342393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2022-07-28T14:01:55Z</dcterms:modified>
</cp:coreProperties>
</file>