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28604" y="238092"/>
            <a:ext cx="301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Etiqueta para bolsa de celofán</a:t>
            </a:r>
          </a:p>
          <a:p>
            <a:r>
              <a:rPr lang="es-ES" dirty="0" smtClean="0"/>
              <a:t>Bolsita </a:t>
            </a:r>
            <a:r>
              <a:rPr lang="es-ES" dirty="0" err="1" smtClean="0"/>
              <a:t>Ziplot</a:t>
            </a:r>
            <a:r>
              <a:rPr lang="es-ES" dirty="0" smtClean="0"/>
              <a:t> Caramelos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0" name="49 Grupo"/>
          <p:cNvGrpSpPr/>
          <p:nvPr/>
        </p:nvGrpSpPr>
        <p:grpSpPr>
          <a:xfrm>
            <a:off x="714357" y="1023910"/>
            <a:ext cx="5584589" cy="3768062"/>
            <a:chOff x="714357" y="1023910"/>
            <a:chExt cx="5584589" cy="3768062"/>
          </a:xfrm>
        </p:grpSpPr>
        <p:pic>
          <p:nvPicPr>
            <p:cNvPr id="27" name="26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2"/>
            </a:xfrm>
            <a:prstGeom prst="rect">
              <a:avLst/>
            </a:prstGeom>
          </p:spPr>
        </p:pic>
        <p:sp>
          <p:nvSpPr>
            <p:cNvPr id="48" name="47 CuadroTexto"/>
            <p:cNvSpPr txBox="1"/>
            <p:nvPr/>
          </p:nvSpPr>
          <p:spPr>
            <a:xfrm>
              <a:off x="3311137" y="308923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9" name="48 CuadroTexto"/>
            <p:cNvSpPr txBox="1"/>
            <p:nvPr/>
          </p:nvSpPr>
          <p:spPr>
            <a:xfrm>
              <a:off x="3386905" y="3423930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714357" y="5095876"/>
            <a:ext cx="5584589" cy="3768062"/>
            <a:chOff x="714357" y="1023910"/>
            <a:chExt cx="5584589" cy="3768062"/>
          </a:xfrm>
        </p:grpSpPr>
        <p:pic>
          <p:nvPicPr>
            <p:cNvPr id="60" name="59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2"/>
            </a:xfrm>
            <a:prstGeom prst="rect">
              <a:avLst/>
            </a:prstGeom>
          </p:spPr>
        </p:pic>
        <p:sp>
          <p:nvSpPr>
            <p:cNvPr id="61" name="60 CuadroTexto"/>
            <p:cNvSpPr txBox="1"/>
            <p:nvPr/>
          </p:nvSpPr>
          <p:spPr>
            <a:xfrm>
              <a:off x="3311137" y="308923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3386905" y="3423930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2022-07-28T14:01:55Z</dcterms:modified>
</cp:coreProperties>
</file>