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72 CuadroTexto"/>
          <p:cNvSpPr txBox="1">
            <a:spLocks noChangeArrowheads="1"/>
          </p:cNvSpPr>
          <p:nvPr/>
        </p:nvSpPr>
        <p:spPr bwMode="auto">
          <a:xfrm>
            <a:off x="7024702" y="223043"/>
            <a:ext cx="2357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Tarjetita para cada Invitado</a:t>
            </a:r>
          </a:p>
        </p:txBody>
      </p:sp>
      <p:sp>
        <p:nvSpPr>
          <p:cNvPr id="89" name="88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910070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5" name="54 Grupo"/>
          <p:cNvGrpSpPr/>
          <p:nvPr/>
        </p:nvGrpSpPr>
        <p:grpSpPr>
          <a:xfrm>
            <a:off x="416194" y="714356"/>
            <a:ext cx="2896623" cy="1706062"/>
            <a:chOff x="420507" y="714356"/>
            <a:chExt cx="2896623" cy="1706062"/>
          </a:xfrm>
        </p:grpSpPr>
        <p:pic>
          <p:nvPicPr>
            <p:cNvPr id="45" name="4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53" name="52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60" name="59 Grupo"/>
          <p:cNvGrpSpPr/>
          <p:nvPr/>
        </p:nvGrpSpPr>
        <p:grpSpPr>
          <a:xfrm>
            <a:off x="3488028" y="714356"/>
            <a:ext cx="2896623" cy="1706062"/>
            <a:chOff x="420507" y="714356"/>
            <a:chExt cx="2896623" cy="1706062"/>
          </a:xfrm>
        </p:grpSpPr>
        <p:pic>
          <p:nvPicPr>
            <p:cNvPr id="61" name="60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62" name="61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3" name="62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68" name="67 Grupo"/>
          <p:cNvGrpSpPr/>
          <p:nvPr/>
        </p:nvGrpSpPr>
        <p:grpSpPr>
          <a:xfrm>
            <a:off x="6559862" y="714356"/>
            <a:ext cx="2896623" cy="1706062"/>
            <a:chOff x="420507" y="714356"/>
            <a:chExt cx="2896623" cy="1706062"/>
          </a:xfrm>
        </p:grpSpPr>
        <p:pic>
          <p:nvPicPr>
            <p:cNvPr id="69" name="68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70" name="69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1" name="70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84" name="83 Grupo"/>
          <p:cNvGrpSpPr/>
          <p:nvPr/>
        </p:nvGrpSpPr>
        <p:grpSpPr>
          <a:xfrm>
            <a:off x="416194" y="2571744"/>
            <a:ext cx="2896623" cy="1706062"/>
            <a:chOff x="420507" y="714356"/>
            <a:chExt cx="2896623" cy="1706062"/>
          </a:xfrm>
        </p:grpSpPr>
        <p:pic>
          <p:nvPicPr>
            <p:cNvPr id="85" name="8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86" name="85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7" name="86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88" name="87 Grupo"/>
          <p:cNvGrpSpPr/>
          <p:nvPr/>
        </p:nvGrpSpPr>
        <p:grpSpPr>
          <a:xfrm>
            <a:off x="3488028" y="2571744"/>
            <a:ext cx="2896623" cy="1706062"/>
            <a:chOff x="420507" y="714356"/>
            <a:chExt cx="2896623" cy="1706062"/>
          </a:xfrm>
        </p:grpSpPr>
        <p:pic>
          <p:nvPicPr>
            <p:cNvPr id="90" name="89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94" name="93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5" name="94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96" name="95 Grupo"/>
          <p:cNvGrpSpPr/>
          <p:nvPr/>
        </p:nvGrpSpPr>
        <p:grpSpPr>
          <a:xfrm>
            <a:off x="6559862" y="2571744"/>
            <a:ext cx="2896623" cy="1706062"/>
            <a:chOff x="420507" y="714356"/>
            <a:chExt cx="2896623" cy="1706062"/>
          </a:xfrm>
        </p:grpSpPr>
        <p:pic>
          <p:nvPicPr>
            <p:cNvPr id="97" name="96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98" name="97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9" name="98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20" name="119 Grupo"/>
          <p:cNvGrpSpPr/>
          <p:nvPr/>
        </p:nvGrpSpPr>
        <p:grpSpPr>
          <a:xfrm>
            <a:off x="416194" y="4429132"/>
            <a:ext cx="2896623" cy="1706062"/>
            <a:chOff x="420507" y="714356"/>
            <a:chExt cx="2896623" cy="1706062"/>
          </a:xfrm>
        </p:grpSpPr>
        <p:pic>
          <p:nvPicPr>
            <p:cNvPr id="121" name="120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22" name="121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3" name="122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24" name="123 Grupo"/>
          <p:cNvGrpSpPr/>
          <p:nvPr/>
        </p:nvGrpSpPr>
        <p:grpSpPr>
          <a:xfrm>
            <a:off x="3488028" y="4429132"/>
            <a:ext cx="2896623" cy="1706062"/>
            <a:chOff x="420507" y="714356"/>
            <a:chExt cx="2896623" cy="1706062"/>
          </a:xfrm>
        </p:grpSpPr>
        <p:pic>
          <p:nvPicPr>
            <p:cNvPr id="125" name="12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26" name="125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27" name="126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128" name="127 Grupo"/>
          <p:cNvGrpSpPr/>
          <p:nvPr/>
        </p:nvGrpSpPr>
        <p:grpSpPr>
          <a:xfrm>
            <a:off x="6559862" y="4429132"/>
            <a:ext cx="2896623" cy="1706062"/>
            <a:chOff x="420507" y="714356"/>
            <a:chExt cx="2896623" cy="1706062"/>
          </a:xfrm>
        </p:grpSpPr>
        <p:pic>
          <p:nvPicPr>
            <p:cNvPr id="129" name="128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42" name="141 CuadroTexto"/>
            <p:cNvSpPr txBox="1"/>
            <p:nvPr/>
          </p:nvSpPr>
          <p:spPr>
            <a:xfrm>
              <a:off x="1692872" y="857238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3" name="142 CuadroTexto"/>
            <p:cNvSpPr txBox="1"/>
            <p:nvPr/>
          </p:nvSpPr>
          <p:spPr>
            <a:xfrm>
              <a:off x="1691618" y="121442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2022-07-05T23:04:38Z</dcterms:created>
  <dcterms:modified xsi:type="dcterms:W3CDTF">2022-07-10T22:29:55Z</dcterms:modified>
</cp:coreProperties>
</file>