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72 CuadroTexto"/>
          <p:cNvSpPr txBox="1">
            <a:spLocks noChangeArrowheads="1"/>
          </p:cNvSpPr>
          <p:nvPr/>
        </p:nvSpPr>
        <p:spPr bwMode="auto">
          <a:xfrm>
            <a:off x="7024702" y="223043"/>
            <a:ext cx="2357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Tarjetita para cada Invitado</a:t>
            </a:r>
          </a:p>
        </p:txBody>
      </p:sp>
      <p:sp>
        <p:nvSpPr>
          <p:cNvPr id="89" name="88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910070" y="3181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5" name="54 Grupo"/>
          <p:cNvGrpSpPr/>
          <p:nvPr/>
        </p:nvGrpSpPr>
        <p:grpSpPr>
          <a:xfrm>
            <a:off x="416194" y="714356"/>
            <a:ext cx="2896623" cy="1706062"/>
            <a:chOff x="420507" y="714356"/>
            <a:chExt cx="2896623" cy="1706062"/>
          </a:xfrm>
        </p:grpSpPr>
        <p:pic>
          <p:nvPicPr>
            <p:cNvPr id="45" name="4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3488028" y="714356"/>
            <a:ext cx="2896623" cy="1706062"/>
            <a:chOff x="420507" y="714356"/>
            <a:chExt cx="2896623" cy="1706062"/>
          </a:xfrm>
        </p:grpSpPr>
        <p:pic>
          <p:nvPicPr>
            <p:cNvPr id="61" name="6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62" name="6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6559862" y="714356"/>
            <a:ext cx="2896623" cy="1706062"/>
            <a:chOff x="420507" y="714356"/>
            <a:chExt cx="2896623" cy="1706062"/>
          </a:xfrm>
        </p:grpSpPr>
        <p:pic>
          <p:nvPicPr>
            <p:cNvPr id="69" name="6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70" name="69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4" name="83 Grupo"/>
          <p:cNvGrpSpPr/>
          <p:nvPr/>
        </p:nvGrpSpPr>
        <p:grpSpPr>
          <a:xfrm>
            <a:off x="416194" y="2571744"/>
            <a:ext cx="2896623" cy="1706062"/>
            <a:chOff x="420507" y="714356"/>
            <a:chExt cx="2896623" cy="1706062"/>
          </a:xfrm>
        </p:grpSpPr>
        <p:pic>
          <p:nvPicPr>
            <p:cNvPr id="85" name="8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86" name="85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87" name="86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88" name="87 Grupo"/>
          <p:cNvGrpSpPr/>
          <p:nvPr/>
        </p:nvGrpSpPr>
        <p:grpSpPr>
          <a:xfrm>
            <a:off x="3488028" y="2571744"/>
            <a:ext cx="2896623" cy="1706062"/>
            <a:chOff x="420507" y="714356"/>
            <a:chExt cx="2896623" cy="1706062"/>
          </a:xfrm>
        </p:grpSpPr>
        <p:pic>
          <p:nvPicPr>
            <p:cNvPr id="90" name="89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4" name="93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6559862" y="2571744"/>
            <a:ext cx="2896623" cy="1706062"/>
            <a:chOff x="420507" y="714356"/>
            <a:chExt cx="2896623" cy="1706062"/>
          </a:xfrm>
        </p:grpSpPr>
        <p:pic>
          <p:nvPicPr>
            <p:cNvPr id="97" name="96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98" name="97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0" name="119 Grupo"/>
          <p:cNvGrpSpPr/>
          <p:nvPr/>
        </p:nvGrpSpPr>
        <p:grpSpPr>
          <a:xfrm>
            <a:off x="416194" y="4429132"/>
            <a:ext cx="2896623" cy="1706062"/>
            <a:chOff x="420507" y="714356"/>
            <a:chExt cx="2896623" cy="1706062"/>
          </a:xfrm>
        </p:grpSpPr>
        <p:pic>
          <p:nvPicPr>
            <p:cNvPr id="121" name="120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2" name="12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3" name="12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4" name="123 Grupo"/>
          <p:cNvGrpSpPr/>
          <p:nvPr/>
        </p:nvGrpSpPr>
        <p:grpSpPr>
          <a:xfrm>
            <a:off x="3488028" y="4429132"/>
            <a:ext cx="2896623" cy="1706062"/>
            <a:chOff x="420507" y="714356"/>
            <a:chExt cx="2896623" cy="1706062"/>
          </a:xfrm>
        </p:grpSpPr>
        <p:pic>
          <p:nvPicPr>
            <p:cNvPr id="125" name="124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26" name="125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27" name="126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  <p:grpSp>
        <p:nvGrpSpPr>
          <p:cNvPr id="128" name="127 Grupo"/>
          <p:cNvGrpSpPr/>
          <p:nvPr/>
        </p:nvGrpSpPr>
        <p:grpSpPr>
          <a:xfrm>
            <a:off x="6559862" y="4429132"/>
            <a:ext cx="2896623" cy="1706062"/>
            <a:chOff x="420507" y="714356"/>
            <a:chExt cx="2896623" cy="1706062"/>
          </a:xfrm>
        </p:grpSpPr>
        <p:pic>
          <p:nvPicPr>
            <p:cNvPr id="129" name="128 Imagen" descr="Etiquetas animalitos baby shower niño 6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20507" y="714356"/>
              <a:ext cx="2896623" cy="1706062"/>
            </a:xfrm>
            <a:prstGeom prst="rect">
              <a:avLst/>
            </a:prstGeom>
          </p:spPr>
        </p:pic>
        <p:sp>
          <p:nvSpPr>
            <p:cNvPr id="142" name="141 CuadroTexto"/>
            <p:cNvSpPr txBox="1"/>
            <p:nvPr/>
          </p:nvSpPr>
          <p:spPr>
            <a:xfrm>
              <a:off x="1692872" y="857238"/>
              <a:ext cx="12279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4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43" name="142 CuadroTexto"/>
            <p:cNvSpPr txBox="1"/>
            <p:nvPr/>
          </p:nvSpPr>
          <p:spPr>
            <a:xfrm>
              <a:off x="1691618" y="1214422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ln w="28575">
                    <a:noFill/>
                  </a:ln>
                  <a:solidFill>
                    <a:srgbClr val="0033CC"/>
                  </a:solidFill>
                  <a:latin typeface="+mj-lt"/>
                </a:rPr>
                <a:t>Cumplo xx</a:t>
              </a:r>
              <a:endParaRPr lang="es-MX" b="1" dirty="0">
                <a:ln w="28575">
                  <a:noFill/>
                </a:ln>
                <a:solidFill>
                  <a:srgbClr val="0033CC"/>
                </a:solidFill>
                <a:latin typeface="+mj-l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2022-07-10T22:29:55Z</dcterms:modified>
</cp:coreProperties>
</file>