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218 CuadroTexto"/>
          <p:cNvSpPr txBox="1"/>
          <p:nvPr/>
        </p:nvSpPr>
        <p:spPr>
          <a:xfrm>
            <a:off x="238092" y="120827"/>
            <a:ext cx="2586734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dirty="0" smtClean="0">
                <a:latin typeface="+mn-lt"/>
                <a:cs typeface="+mn-cs"/>
              </a:rPr>
              <a:t>Monedita De Chocolate 4.36 Cm </a:t>
            </a:r>
            <a:endParaRPr lang="es-ES" sz="1400" dirty="0">
              <a:latin typeface="+mn-lt"/>
              <a:cs typeface="+mn-cs"/>
            </a:endParaRPr>
          </a:p>
        </p:txBody>
      </p:sp>
      <p:sp>
        <p:nvSpPr>
          <p:cNvPr id="253" name="252 Rectángulo"/>
          <p:cNvSpPr/>
          <p:nvPr/>
        </p:nvSpPr>
        <p:spPr>
          <a:xfrm>
            <a:off x="8310586" y="6366711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37" name="36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40" name="39 Grupo"/>
          <p:cNvGrpSpPr/>
          <p:nvPr/>
        </p:nvGrpSpPr>
        <p:grpSpPr>
          <a:xfrm>
            <a:off x="666720" y="712763"/>
            <a:ext cx="1568450" cy="1568450"/>
            <a:chOff x="666725" y="715949"/>
            <a:chExt cx="1568450" cy="1568450"/>
          </a:xfrm>
        </p:grpSpPr>
        <p:pic>
          <p:nvPicPr>
            <p:cNvPr id="222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666725" y="715949"/>
              <a:ext cx="1568450" cy="1568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9" name="38 CuadroTexto"/>
            <p:cNvSpPr txBox="1"/>
            <p:nvPr/>
          </p:nvSpPr>
          <p:spPr>
            <a:xfrm>
              <a:off x="1080710" y="896012"/>
              <a:ext cx="79342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4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14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44" name="43 Grupo"/>
          <p:cNvGrpSpPr/>
          <p:nvPr/>
        </p:nvGrpSpPr>
        <p:grpSpPr>
          <a:xfrm>
            <a:off x="2381232" y="712763"/>
            <a:ext cx="1568450" cy="1568450"/>
            <a:chOff x="666725" y="715949"/>
            <a:chExt cx="1568450" cy="1568450"/>
          </a:xfrm>
        </p:grpSpPr>
        <p:pic>
          <p:nvPicPr>
            <p:cNvPr id="45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666725" y="715949"/>
              <a:ext cx="1568450" cy="1568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8" name="47 CuadroTexto"/>
            <p:cNvSpPr txBox="1"/>
            <p:nvPr/>
          </p:nvSpPr>
          <p:spPr>
            <a:xfrm>
              <a:off x="1080710" y="896012"/>
              <a:ext cx="79342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4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14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56" name="55 Grupo"/>
          <p:cNvGrpSpPr/>
          <p:nvPr/>
        </p:nvGrpSpPr>
        <p:grpSpPr>
          <a:xfrm>
            <a:off x="4167177" y="712763"/>
            <a:ext cx="1568450" cy="1568450"/>
            <a:chOff x="666725" y="715949"/>
            <a:chExt cx="1568450" cy="1568450"/>
          </a:xfrm>
        </p:grpSpPr>
        <p:pic>
          <p:nvPicPr>
            <p:cNvPr id="57" name="Picture 2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666725" y="715949"/>
              <a:ext cx="1568450" cy="1568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8" name="57 CuadroTexto"/>
            <p:cNvSpPr txBox="1"/>
            <p:nvPr/>
          </p:nvSpPr>
          <p:spPr>
            <a:xfrm>
              <a:off x="1080710" y="1111919"/>
              <a:ext cx="79342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4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14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65" name="64 Grupo"/>
          <p:cNvGrpSpPr/>
          <p:nvPr/>
        </p:nvGrpSpPr>
        <p:grpSpPr>
          <a:xfrm>
            <a:off x="5953127" y="712763"/>
            <a:ext cx="1568450" cy="1568450"/>
            <a:chOff x="666725" y="715949"/>
            <a:chExt cx="1568450" cy="1568450"/>
          </a:xfrm>
        </p:grpSpPr>
        <p:pic>
          <p:nvPicPr>
            <p:cNvPr id="66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666725" y="715949"/>
              <a:ext cx="1568450" cy="1568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7" name="66 CuadroTexto"/>
            <p:cNvSpPr txBox="1"/>
            <p:nvPr/>
          </p:nvSpPr>
          <p:spPr>
            <a:xfrm>
              <a:off x="1080710" y="896012"/>
              <a:ext cx="79342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4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14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68" name="67 Grupo"/>
          <p:cNvGrpSpPr/>
          <p:nvPr/>
        </p:nvGrpSpPr>
        <p:grpSpPr>
          <a:xfrm>
            <a:off x="7667639" y="712763"/>
            <a:ext cx="1568450" cy="1568450"/>
            <a:chOff x="666725" y="715949"/>
            <a:chExt cx="1568450" cy="1568450"/>
          </a:xfrm>
        </p:grpSpPr>
        <p:pic>
          <p:nvPicPr>
            <p:cNvPr id="69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666725" y="715949"/>
              <a:ext cx="1568450" cy="1568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0" name="69 CuadroTexto"/>
            <p:cNvSpPr txBox="1"/>
            <p:nvPr/>
          </p:nvSpPr>
          <p:spPr>
            <a:xfrm>
              <a:off x="1080710" y="896012"/>
              <a:ext cx="79342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4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14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87" name="86 Grupo"/>
          <p:cNvGrpSpPr/>
          <p:nvPr/>
        </p:nvGrpSpPr>
        <p:grpSpPr>
          <a:xfrm>
            <a:off x="666720" y="2641589"/>
            <a:ext cx="1568450" cy="1568450"/>
            <a:chOff x="666725" y="715949"/>
            <a:chExt cx="1568450" cy="1568450"/>
          </a:xfrm>
        </p:grpSpPr>
        <p:pic>
          <p:nvPicPr>
            <p:cNvPr id="88" name="Picture 2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666725" y="715949"/>
              <a:ext cx="1568450" cy="1568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2" name="91 CuadroTexto"/>
            <p:cNvSpPr txBox="1"/>
            <p:nvPr/>
          </p:nvSpPr>
          <p:spPr>
            <a:xfrm>
              <a:off x="1080710" y="1111919"/>
              <a:ext cx="79342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4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14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94" name="93 Grupo"/>
          <p:cNvGrpSpPr/>
          <p:nvPr/>
        </p:nvGrpSpPr>
        <p:grpSpPr>
          <a:xfrm>
            <a:off x="2381232" y="2641589"/>
            <a:ext cx="1568450" cy="1568450"/>
            <a:chOff x="666725" y="715949"/>
            <a:chExt cx="1568450" cy="1568450"/>
          </a:xfrm>
        </p:grpSpPr>
        <p:pic>
          <p:nvPicPr>
            <p:cNvPr id="95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666725" y="715949"/>
              <a:ext cx="1568450" cy="1568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6" name="95 CuadroTexto"/>
            <p:cNvSpPr txBox="1"/>
            <p:nvPr/>
          </p:nvSpPr>
          <p:spPr>
            <a:xfrm>
              <a:off x="1080710" y="896012"/>
              <a:ext cx="79342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4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14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100" name="99 Grupo"/>
          <p:cNvGrpSpPr/>
          <p:nvPr/>
        </p:nvGrpSpPr>
        <p:grpSpPr>
          <a:xfrm>
            <a:off x="4167177" y="2641589"/>
            <a:ext cx="1568450" cy="1568450"/>
            <a:chOff x="666725" y="715949"/>
            <a:chExt cx="1568450" cy="1568450"/>
          </a:xfrm>
        </p:grpSpPr>
        <p:pic>
          <p:nvPicPr>
            <p:cNvPr id="102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666725" y="715949"/>
              <a:ext cx="1568450" cy="1568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3" name="102 CuadroTexto"/>
            <p:cNvSpPr txBox="1"/>
            <p:nvPr/>
          </p:nvSpPr>
          <p:spPr>
            <a:xfrm>
              <a:off x="1080710" y="896012"/>
              <a:ext cx="79342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4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14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110" name="109 Grupo"/>
          <p:cNvGrpSpPr/>
          <p:nvPr/>
        </p:nvGrpSpPr>
        <p:grpSpPr>
          <a:xfrm>
            <a:off x="5953127" y="2641589"/>
            <a:ext cx="1568450" cy="1568450"/>
            <a:chOff x="666725" y="715949"/>
            <a:chExt cx="1568450" cy="1568450"/>
          </a:xfrm>
        </p:grpSpPr>
        <p:pic>
          <p:nvPicPr>
            <p:cNvPr id="120" name="Picture 2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666725" y="715949"/>
              <a:ext cx="1568450" cy="1568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21" name="120 CuadroTexto"/>
            <p:cNvSpPr txBox="1"/>
            <p:nvPr/>
          </p:nvSpPr>
          <p:spPr>
            <a:xfrm>
              <a:off x="1080710" y="1111919"/>
              <a:ext cx="79342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4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14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122" name="121 Grupo"/>
          <p:cNvGrpSpPr/>
          <p:nvPr/>
        </p:nvGrpSpPr>
        <p:grpSpPr>
          <a:xfrm>
            <a:off x="7667639" y="2641589"/>
            <a:ext cx="1568450" cy="1568450"/>
            <a:chOff x="666725" y="715949"/>
            <a:chExt cx="1568450" cy="1568450"/>
          </a:xfrm>
        </p:grpSpPr>
        <p:pic>
          <p:nvPicPr>
            <p:cNvPr id="123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666725" y="715949"/>
              <a:ext cx="1568450" cy="1568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24" name="123 CuadroTexto"/>
            <p:cNvSpPr txBox="1"/>
            <p:nvPr/>
          </p:nvSpPr>
          <p:spPr>
            <a:xfrm>
              <a:off x="1080710" y="896012"/>
              <a:ext cx="79342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4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14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137" name="136 Grupo"/>
          <p:cNvGrpSpPr/>
          <p:nvPr/>
        </p:nvGrpSpPr>
        <p:grpSpPr>
          <a:xfrm>
            <a:off x="666720" y="4570415"/>
            <a:ext cx="1568450" cy="1568450"/>
            <a:chOff x="666725" y="715949"/>
            <a:chExt cx="1568450" cy="1568450"/>
          </a:xfrm>
        </p:grpSpPr>
        <p:pic>
          <p:nvPicPr>
            <p:cNvPr id="138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666725" y="715949"/>
              <a:ext cx="1568450" cy="1568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39" name="138 CuadroTexto"/>
            <p:cNvSpPr txBox="1"/>
            <p:nvPr/>
          </p:nvSpPr>
          <p:spPr>
            <a:xfrm>
              <a:off x="1080710" y="896012"/>
              <a:ext cx="79342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4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14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140" name="139 Grupo"/>
          <p:cNvGrpSpPr/>
          <p:nvPr/>
        </p:nvGrpSpPr>
        <p:grpSpPr>
          <a:xfrm>
            <a:off x="2381232" y="4570415"/>
            <a:ext cx="1568450" cy="1568450"/>
            <a:chOff x="666725" y="715949"/>
            <a:chExt cx="1568450" cy="1568450"/>
          </a:xfrm>
        </p:grpSpPr>
        <p:pic>
          <p:nvPicPr>
            <p:cNvPr id="141" name="Picture 2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666725" y="715949"/>
              <a:ext cx="1568450" cy="1568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42" name="141 CuadroTexto"/>
            <p:cNvSpPr txBox="1"/>
            <p:nvPr/>
          </p:nvSpPr>
          <p:spPr>
            <a:xfrm>
              <a:off x="1080710" y="1111919"/>
              <a:ext cx="79342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4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14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143" name="142 Grupo"/>
          <p:cNvGrpSpPr/>
          <p:nvPr/>
        </p:nvGrpSpPr>
        <p:grpSpPr>
          <a:xfrm>
            <a:off x="4167177" y="4570415"/>
            <a:ext cx="1568450" cy="1568450"/>
            <a:chOff x="666725" y="715949"/>
            <a:chExt cx="1568450" cy="1568450"/>
          </a:xfrm>
        </p:grpSpPr>
        <p:pic>
          <p:nvPicPr>
            <p:cNvPr id="144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666725" y="715949"/>
              <a:ext cx="1568450" cy="1568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45" name="144 CuadroTexto"/>
            <p:cNvSpPr txBox="1"/>
            <p:nvPr/>
          </p:nvSpPr>
          <p:spPr>
            <a:xfrm>
              <a:off x="1080710" y="896012"/>
              <a:ext cx="79342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4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14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146" name="145 Grupo"/>
          <p:cNvGrpSpPr/>
          <p:nvPr/>
        </p:nvGrpSpPr>
        <p:grpSpPr>
          <a:xfrm>
            <a:off x="5953127" y="4570415"/>
            <a:ext cx="1568450" cy="1568450"/>
            <a:chOff x="666725" y="715949"/>
            <a:chExt cx="1568450" cy="1568450"/>
          </a:xfrm>
        </p:grpSpPr>
        <p:pic>
          <p:nvPicPr>
            <p:cNvPr id="147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666725" y="715949"/>
              <a:ext cx="1568450" cy="1568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48" name="147 CuadroTexto"/>
            <p:cNvSpPr txBox="1"/>
            <p:nvPr/>
          </p:nvSpPr>
          <p:spPr>
            <a:xfrm>
              <a:off x="1080710" y="896012"/>
              <a:ext cx="79342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4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14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152" name="151 Grupo"/>
          <p:cNvGrpSpPr/>
          <p:nvPr/>
        </p:nvGrpSpPr>
        <p:grpSpPr>
          <a:xfrm>
            <a:off x="7667639" y="4570415"/>
            <a:ext cx="1568450" cy="1568450"/>
            <a:chOff x="666725" y="715949"/>
            <a:chExt cx="1568450" cy="1568450"/>
          </a:xfrm>
        </p:grpSpPr>
        <p:pic>
          <p:nvPicPr>
            <p:cNvPr id="153" name="Picture 2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666725" y="715949"/>
              <a:ext cx="1568450" cy="1568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54" name="153 CuadroTexto"/>
            <p:cNvSpPr txBox="1"/>
            <p:nvPr/>
          </p:nvSpPr>
          <p:spPr>
            <a:xfrm>
              <a:off x="1080710" y="1111919"/>
              <a:ext cx="79342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4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14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23</Words>
  <Application>Microsoft Office PowerPoint</Application>
  <PresentationFormat>A4 (210 x 297 mm)</PresentationFormat>
  <Paragraphs>18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21</cp:revision>
  <dcterms:created xsi:type="dcterms:W3CDTF">2022-07-05T23:04:38Z</dcterms:created>
  <dcterms:modified xsi:type="dcterms:W3CDTF">2022-07-27T18:00:51Z</dcterms:modified>
</cp:coreProperties>
</file>