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0" name="39 Grupo"/>
          <p:cNvGrpSpPr/>
          <p:nvPr/>
        </p:nvGrpSpPr>
        <p:grpSpPr>
          <a:xfrm>
            <a:off x="666720" y="712763"/>
            <a:ext cx="1568450" cy="1568450"/>
            <a:chOff x="666725" y="715949"/>
            <a:chExt cx="1568450" cy="1568450"/>
          </a:xfrm>
        </p:grpSpPr>
        <p:pic>
          <p:nvPicPr>
            <p:cNvPr id="22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38 CuadroTexto"/>
            <p:cNvSpPr txBox="1"/>
            <p:nvPr/>
          </p:nvSpPr>
          <p:spPr>
            <a:xfrm>
              <a:off x="1080710" y="896012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2381232" y="712763"/>
            <a:ext cx="1568450" cy="1568450"/>
            <a:chOff x="666725" y="715949"/>
            <a:chExt cx="1568450" cy="1568450"/>
          </a:xfrm>
        </p:grpSpPr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8" name="47 CuadroTexto"/>
            <p:cNvSpPr txBox="1"/>
            <p:nvPr/>
          </p:nvSpPr>
          <p:spPr>
            <a:xfrm>
              <a:off x="1080710" y="896012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4167177" y="712763"/>
            <a:ext cx="1568450" cy="1568450"/>
            <a:chOff x="666725" y="715949"/>
            <a:chExt cx="1568450" cy="1568450"/>
          </a:xfrm>
        </p:grpSpPr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8" name="57 CuadroTexto"/>
            <p:cNvSpPr txBox="1"/>
            <p:nvPr/>
          </p:nvSpPr>
          <p:spPr>
            <a:xfrm>
              <a:off x="1080710" y="1111919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5" name="64 Grupo"/>
          <p:cNvGrpSpPr/>
          <p:nvPr/>
        </p:nvGrpSpPr>
        <p:grpSpPr>
          <a:xfrm>
            <a:off x="5953127" y="712763"/>
            <a:ext cx="1568450" cy="1568450"/>
            <a:chOff x="666725" y="715949"/>
            <a:chExt cx="1568450" cy="1568450"/>
          </a:xfrm>
        </p:grpSpPr>
        <p:pic>
          <p:nvPicPr>
            <p:cNvPr id="6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7" name="66 CuadroTexto"/>
            <p:cNvSpPr txBox="1"/>
            <p:nvPr/>
          </p:nvSpPr>
          <p:spPr>
            <a:xfrm>
              <a:off x="1080710" y="896012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7667639" y="712763"/>
            <a:ext cx="1568450" cy="1568450"/>
            <a:chOff x="666725" y="715949"/>
            <a:chExt cx="1568450" cy="1568450"/>
          </a:xfrm>
        </p:grpSpPr>
        <p:pic>
          <p:nvPicPr>
            <p:cNvPr id="6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0" name="69 CuadroTexto"/>
            <p:cNvSpPr txBox="1"/>
            <p:nvPr/>
          </p:nvSpPr>
          <p:spPr>
            <a:xfrm>
              <a:off x="1080710" y="896012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7" name="86 Grupo"/>
          <p:cNvGrpSpPr/>
          <p:nvPr/>
        </p:nvGrpSpPr>
        <p:grpSpPr>
          <a:xfrm>
            <a:off x="666720" y="2641589"/>
            <a:ext cx="1568450" cy="1568450"/>
            <a:chOff x="666725" y="715949"/>
            <a:chExt cx="1568450" cy="1568450"/>
          </a:xfrm>
        </p:grpSpPr>
        <p:pic>
          <p:nvPicPr>
            <p:cNvPr id="88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2" name="91 CuadroTexto"/>
            <p:cNvSpPr txBox="1"/>
            <p:nvPr/>
          </p:nvSpPr>
          <p:spPr>
            <a:xfrm>
              <a:off x="1080710" y="1111919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2381232" y="2641589"/>
            <a:ext cx="1568450" cy="1568450"/>
            <a:chOff x="666725" y="715949"/>
            <a:chExt cx="1568450" cy="1568450"/>
          </a:xfrm>
        </p:grpSpPr>
        <p:pic>
          <p:nvPicPr>
            <p:cNvPr id="9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6" name="95 CuadroTexto"/>
            <p:cNvSpPr txBox="1"/>
            <p:nvPr/>
          </p:nvSpPr>
          <p:spPr>
            <a:xfrm>
              <a:off x="1080710" y="896012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4167177" y="2641589"/>
            <a:ext cx="1568450" cy="1568450"/>
            <a:chOff x="666725" y="715949"/>
            <a:chExt cx="1568450" cy="1568450"/>
          </a:xfrm>
        </p:grpSpPr>
        <p:pic>
          <p:nvPicPr>
            <p:cNvPr id="10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3" name="102 CuadroTexto"/>
            <p:cNvSpPr txBox="1"/>
            <p:nvPr/>
          </p:nvSpPr>
          <p:spPr>
            <a:xfrm>
              <a:off x="1080710" y="896012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0" name="109 Grupo"/>
          <p:cNvGrpSpPr/>
          <p:nvPr/>
        </p:nvGrpSpPr>
        <p:grpSpPr>
          <a:xfrm>
            <a:off x="5953127" y="2641589"/>
            <a:ext cx="1568450" cy="1568450"/>
            <a:chOff x="666725" y="715949"/>
            <a:chExt cx="1568450" cy="1568450"/>
          </a:xfrm>
        </p:grpSpPr>
        <p:pic>
          <p:nvPicPr>
            <p:cNvPr id="120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1" name="120 CuadroTexto"/>
            <p:cNvSpPr txBox="1"/>
            <p:nvPr/>
          </p:nvSpPr>
          <p:spPr>
            <a:xfrm>
              <a:off x="1080710" y="1111919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2" name="121 Grupo"/>
          <p:cNvGrpSpPr/>
          <p:nvPr/>
        </p:nvGrpSpPr>
        <p:grpSpPr>
          <a:xfrm>
            <a:off x="7667639" y="2641589"/>
            <a:ext cx="1568450" cy="1568450"/>
            <a:chOff x="666725" y="715949"/>
            <a:chExt cx="1568450" cy="1568450"/>
          </a:xfrm>
        </p:grpSpPr>
        <p:pic>
          <p:nvPicPr>
            <p:cNvPr id="12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4" name="123 CuadroTexto"/>
            <p:cNvSpPr txBox="1"/>
            <p:nvPr/>
          </p:nvSpPr>
          <p:spPr>
            <a:xfrm>
              <a:off x="1080710" y="896012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7" name="136 Grupo"/>
          <p:cNvGrpSpPr/>
          <p:nvPr/>
        </p:nvGrpSpPr>
        <p:grpSpPr>
          <a:xfrm>
            <a:off x="666720" y="4570415"/>
            <a:ext cx="1568450" cy="1568450"/>
            <a:chOff x="666725" y="715949"/>
            <a:chExt cx="1568450" cy="1568450"/>
          </a:xfrm>
        </p:grpSpPr>
        <p:pic>
          <p:nvPicPr>
            <p:cNvPr id="138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9" name="138 CuadroTexto"/>
            <p:cNvSpPr txBox="1"/>
            <p:nvPr/>
          </p:nvSpPr>
          <p:spPr>
            <a:xfrm>
              <a:off x="1080710" y="896012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0" name="139 Grupo"/>
          <p:cNvGrpSpPr/>
          <p:nvPr/>
        </p:nvGrpSpPr>
        <p:grpSpPr>
          <a:xfrm>
            <a:off x="2381232" y="4570415"/>
            <a:ext cx="1568450" cy="1568450"/>
            <a:chOff x="666725" y="715949"/>
            <a:chExt cx="1568450" cy="1568450"/>
          </a:xfrm>
        </p:grpSpPr>
        <p:pic>
          <p:nvPicPr>
            <p:cNvPr id="141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2" name="141 CuadroTexto"/>
            <p:cNvSpPr txBox="1"/>
            <p:nvPr/>
          </p:nvSpPr>
          <p:spPr>
            <a:xfrm>
              <a:off x="1080710" y="1111919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4167177" y="4570415"/>
            <a:ext cx="1568450" cy="1568450"/>
            <a:chOff x="666725" y="715949"/>
            <a:chExt cx="1568450" cy="1568450"/>
          </a:xfrm>
        </p:grpSpPr>
        <p:pic>
          <p:nvPicPr>
            <p:cNvPr id="14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5" name="144 CuadroTexto"/>
            <p:cNvSpPr txBox="1"/>
            <p:nvPr/>
          </p:nvSpPr>
          <p:spPr>
            <a:xfrm>
              <a:off x="1080710" y="896012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6" name="145 Grupo"/>
          <p:cNvGrpSpPr/>
          <p:nvPr/>
        </p:nvGrpSpPr>
        <p:grpSpPr>
          <a:xfrm>
            <a:off x="5953127" y="4570415"/>
            <a:ext cx="1568450" cy="1568450"/>
            <a:chOff x="666725" y="715949"/>
            <a:chExt cx="1568450" cy="1568450"/>
          </a:xfrm>
        </p:grpSpPr>
        <p:pic>
          <p:nvPicPr>
            <p:cNvPr id="14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8" name="147 CuadroTexto"/>
            <p:cNvSpPr txBox="1"/>
            <p:nvPr/>
          </p:nvSpPr>
          <p:spPr>
            <a:xfrm>
              <a:off x="1080710" y="896012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52" name="151 Grupo"/>
          <p:cNvGrpSpPr/>
          <p:nvPr/>
        </p:nvGrpSpPr>
        <p:grpSpPr>
          <a:xfrm>
            <a:off x="7667639" y="4570415"/>
            <a:ext cx="1568450" cy="1568450"/>
            <a:chOff x="666725" y="715949"/>
            <a:chExt cx="1568450" cy="1568450"/>
          </a:xfrm>
        </p:grpSpPr>
        <p:pic>
          <p:nvPicPr>
            <p:cNvPr id="153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6725" y="715949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4" name="153 CuadroTexto"/>
            <p:cNvSpPr txBox="1"/>
            <p:nvPr/>
          </p:nvSpPr>
          <p:spPr>
            <a:xfrm>
              <a:off x="1080710" y="1111919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23</Words>
  <Application>Microsoft Office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2022-07-27T18:00:51Z</dcterms:modified>
</cp:coreProperties>
</file>