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3" name="42 Grupo"/>
          <p:cNvGrpSpPr/>
          <p:nvPr/>
        </p:nvGrpSpPr>
        <p:grpSpPr>
          <a:xfrm>
            <a:off x="595282" y="714356"/>
            <a:ext cx="1583323" cy="1583323"/>
            <a:chOff x="666720" y="714356"/>
            <a:chExt cx="1583323" cy="1583323"/>
          </a:xfrm>
        </p:grpSpPr>
        <p:pic>
          <p:nvPicPr>
            <p:cNvPr id="34" name="33 Imagen" descr="Etiquetas para cumpleaños de sirenita 7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42" name="41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381232" y="714356"/>
            <a:ext cx="1583323" cy="1583323"/>
            <a:chOff x="666720" y="714356"/>
            <a:chExt cx="1583323" cy="1583323"/>
          </a:xfrm>
        </p:grpSpPr>
        <p:pic>
          <p:nvPicPr>
            <p:cNvPr id="50" name="49 Imagen" descr="Etiquetas para cumpleaños de sirenita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4167182" y="714356"/>
            <a:ext cx="1583323" cy="1583323"/>
            <a:chOff x="666720" y="714356"/>
            <a:chExt cx="1583323" cy="1583323"/>
          </a:xfrm>
        </p:grpSpPr>
        <p:pic>
          <p:nvPicPr>
            <p:cNvPr id="60" name="59 Imagen" descr="Etiquetas para cumpleaños de sirenita 7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5953132" y="714356"/>
            <a:ext cx="1583323" cy="1583323"/>
            <a:chOff x="666720" y="714356"/>
            <a:chExt cx="1583323" cy="1583323"/>
          </a:xfrm>
        </p:grpSpPr>
        <p:pic>
          <p:nvPicPr>
            <p:cNvPr id="69" name="68 Imagen" descr="Etiquetas para cumpleaños de sirenita 7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7739082" y="714356"/>
            <a:ext cx="1583323" cy="1583323"/>
            <a:chOff x="666720" y="714356"/>
            <a:chExt cx="1583323" cy="1583323"/>
          </a:xfrm>
        </p:grpSpPr>
        <p:pic>
          <p:nvPicPr>
            <p:cNvPr id="72" name="71 Imagen" descr="Etiquetas para cumpleaños de sirenita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595282" y="2643182"/>
            <a:ext cx="1583323" cy="1583323"/>
            <a:chOff x="666720" y="714356"/>
            <a:chExt cx="1583323" cy="1583323"/>
          </a:xfrm>
        </p:grpSpPr>
        <p:pic>
          <p:nvPicPr>
            <p:cNvPr id="84" name="83 Imagen" descr="Etiquetas para cumpleaños de sirenita 7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2381232" y="2643182"/>
            <a:ext cx="1583323" cy="1583323"/>
            <a:chOff x="666720" y="714356"/>
            <a:chExt cx="1583323" cy="1583323"/>
          </a:xfrm>
        </p:grpSpPr>
        <p:pic>
          <p:nvPicPr>
            <p:cNvPr id="88" name="87 Imagen" descr="Etiquetas para cumpleaños de sirenita 7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92" name="91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4167182" y="2643182"/>
            <a:ext cx="1583323" cy="1583323"/>
            <a:chOff x="666720" y="714356"/>
            <a:chExt cx="1583323" cy="1583323"/>
          </a:xfrm>
        </p:grpSpPr>
        <p:pic>
          <p:nvPicPr>
            <p:cNvPr id="95" name="94 Imagen" descr="Etiquetas para cumpleaños de sirenita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96" name="95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5953132" y="2643182"/>
            <a:ext cx="1583323" cy="1583323"/>
            <a:chOff x="666720" y="714356"/>
            <a:chExt cx="1583323" cy="1583323"/>
          </a:xfrm>
        </p:grpSpPr>
        <p:pic>
          <p:nvPicPr>
            <p:cNvPr id="108" name="107 Imagen" descr="Etiquetas para cumpleaños de sirenita 7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09" name="108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7739082" y="2643182"/>
            <a:ext cx="1583323" cy="1583323"/>
            <a:chOff x="666720" y="714356"/>
            <a:chExt cx="1583323" cy="1583323"/>
          </a:xfrm>
        </p:grpSpPr>
        <p:pic>
          <p:nvPicPr>
            <p:cNvPr id="120" name="119 Imagen" descr="Etiquetas para cumpleaños de sirenita 7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21" name="120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4" name="133 Grupo"/>
          <p:cNvGrpSpPr/>
          <p:nvPr/>
        </p:nvGrpSpPr>
        <p:grpSpPr>
          <a:xfrm>
            <a:off x="595282" y="4572008"/>
            <a:ext cx="1583323" cy="1583323"/>
            <a:chOff x="666720" y="714356"/>
            <a:chExt cx="1583323" cy="1583323"/>
          </a:xfrm>
        </p:grpSpPr>
        <p:pic>
          <p:nvPicPr>
            <p:cNvPr id="135" name="134 Imagen" descr="Etiquetas para cumpleaños de sirenita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36" name="135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2381232" y="4572008"/>
            <a:ext cx="1583323" cy="1583323"/>
            <a:chOff x="666720" y="714356"/>
            <a:chExt cx="1583323" cy="1583323"/>
          </a:xfrm>
        </p:grpSpPr>
        <p:pic>
          <p:nvPicPr>
            <p:cNvPr id="138" name="137 Imagen" descr="Etiquetas para cumpleaños de sirenita 7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39" name="138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4167182" y="4572008"/>
            <a:ext cx="1583323" cy="1583323"/>
            <a:chOff x="666720" y="714356"/>
            <a:chExt cx="1583323" cy="1583323"/>
          </a:xfrm>
        </p:grpSpPr>
        <p:pic>
          <p:nvPicPr>
            <p:cNvPr id="141" name="140 Imagen" descr="Etiquetas para cumpleaños de sirenita 7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42" name="141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5953132" y="4572008"/>
            <a:ext cx="1583323" cy="1583323"/>
            <a:chOff x="666720" y="714356"/>
            <a:chExt cx="1583323" cy="1583323"/>
          </a:xfrm>
        </p:grpSpPr>
        <p:pic>
          <p:nvPicPr>
            <p:cNvPr id="144" name="143 Imagen" descr="Etiquetas para cumpleaños de sirenita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45" name="144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9" name="148 Grupo"/>
          <p:cNvGrpSpPr/>
          <p:nvPr/>
        </p:nvGrpSpPr>
        <p:grpSpPr>
          <a:xfrm>
            <a:off x="7739082" y="4572008"/>
            <a:ext cx="1583323" cy="1583323"/>
            <a:chOff x="666720" y="714356"/>
            <a:chExt cx="1583323" cy="1583323"/>
          </a:xfrm>
        </p:grpSpPr>
        <p:pic>
          <p:nvPicPr>
            <p:cNvPr id="150" name="149 Imagen" descr="Etiquetas para cumpleaños de sirenita 7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6720" y="714356"/>
              <a:ext cx="1583323" cy="1583323"/>
            </a:xfrm>
            <a:prstGeom prst="rect">
              <a:avLst/>
            </a:prstGeom>
          </p:spPr>
        </p:pic>
        <p:sp>
          <p:nvSpPr>
            <p:cNvPr id="151" name="150 CuadroTexto"/>
            <p:cNvSpPr txBox="1"/>
            <p:nvPr/>
          </p:nvSpPr>
          <p:spPr>
            <a:xfrm>
              <a:off x="1077111" y="864113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2022-07-24T14:08:42Z</dcterms:modified>
</cp:coreProperties>
</file>