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218 CuadroTexto"/>
          <p:cNvSpPr txBox="1"/>
          <p:nvPr/>
        </p:nvSpPr>
        <p:spPr>
          <a:xfrm>
            <a:off x="238092" y="120827"/>
            <a:ext cx="2586734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dirty="0" smtClean="0">
                <a:latin typeface="+mn-lt"/>
                <a:cs typeface="+mn-cs"/>
              </a:rPr>
              <a:t>Monedita De Chocolate 4.36 Cm </a:t>
            </a:r>
            <a:endParaRPr lang="es-ES" sz="1400" dirty="0">
              <a:latin typeface="+mn-lt"/>
              <a:cs typeface="+mn-cs"/>
            </a:endParaRPr>
          </a:p>
        </p:txBody>
      </p:sp>
      <p:sp>
        <p:nvSpPr>
          <p:cNvPr id="253" name="252 Rectángulo"/>
          <p:cNvSpPr/>
          <p:nvPr/>
        </p:nvSpPr>
        <p:spPr>
          <a:xfrm>
            <a:off x="8310586" y="6366711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7" name="36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43" name="42 Grupo"/>
          <p:cNvGrpSpPr/>
          <p:nvPr/>
        </p:nvGrpSpPr>
        <p:grpSpPr>
          <a:xfrm>
            <a:off x="595282" y="714356"/>
            <a:ext cx="1583323" cy="1583323"/>
            <a:chOff x="666720" y="714356"/>
            <a:chExt cx="1583323" cy="1583323"/>
          </a:xfrm>
        </p:grpSpPr>
        <p:pic>
          <p:nvPicPr>
            <p:cNvPr id="34" name="33 Imagen" descr="Etiquetas para cumpleaños de sirenita 7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6720" y="714356"/>
              <a:ext cx="1583323" cy="1583323"/>
            </a:xfrm>
            <a:prstGeom prst="rect">
              <a:avLst/>
            </a:prstGeom>
          </p:spPr>
        </p:pic>
        <p:sp>
          <p:nvSpPr>
            <p:cNvPr id="42" name="41 CuadroTexto"/>
            <p:cNvSpPr txBox="1"/>
            <p:nvPr/>
          </p:nvSpPr>
          <p:spPr>
            <a:xfrm>
              <a:off x="1077111" y="864113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49" name="48 Grupo"/>
          <p:cNvGrpSpPr/>
          <p:nvPr/>
        </p:nvGrpSpPr>
        <p:grpSpPr>
          <a:xfrm>
            <a:off x="2381232" y="714356"/>
            <a:ext cx="1583323" cy="1583323"/>
            <a:chOff x="666720" y="714356"/>
            <a:chExt cx="1583323" cy="1583323"/>
          </a:xfrm>
        </p:grpSpPr>
        <p:pic>
          <p:nvPicPr>
            <p:cNvPr id="50" name="49 Imagen" descr="Etiquetas para cumpleaños de sirenita 7s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66720" y="714356"/>
              <a:ext cx="1583323" cy="1583323"/>
            </a:xfrm>
            <a:prstGeom prst="rect">
              <a:avLst/>
            </a:prstGeom>
          </p:spPr>
        </p:pic>
        <p:sp>
          <p:nvSpPr>
            <p:cNvPr id="54" name="53 CuadroTexto"/>
            <p:cNvSpPr txBox="1"/>
            <p:nvPr/>
          </p:nvSpPr>
          <p:spPr>
            <a:xfrm>
              <a:off x="1077111" y="864113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59" name="58 Grupo"/>
          <p:cNvGrpSpPr/>
          <p:nvPr/>
        </p:nvGrpSpPr>
        <p:grpSpPr>
          <a:xfrm>
            <a:off x="4167182" y="714356"/>
            <a:ext cx="1583323" cy="1583323"/>
            <a:chOff x="666720" y="714356"/>
            <a:chExt cx="1583323" cy="1583323"/>
          </a:xfrm>
        </p:grpSpPr>
        <p:pic>
          <p:nvPicPr>
            <p:cNvPr id="60" name="59 Imagen" descr="Etiquetas para cumpleaños de sirenita 7s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6720" y="714356"/>
              <a:ext cx="1583323" cy="1583323"/>
            </a:xfrm>
            <a:prstGeom prst="rect">
              <a:avLst/>
            </a:prstGeom>
          </p:spPr>
        </p:pic>
        <p:sp>
          <p:nvSpPr>
            <p:cNvPr id="61" name="60 CuadroTexto"/>
            <p:cNvSpPr txBox="1"/>
            <p:nvPr/>
          </p:nvSpPr>
          <p:spPr>
            <a:xfrm>
              <a:off x="1077111" y="864113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68" name="67 Grupo"/>
          <p:cNvGrpSpPr/>
          <p:nvPr/>
        </p:nvGrpSpPr>
        <p:grpSpPr>
          <a:xfrm>
            <a:off x="5953132" y="714356"/>
            <a:ext cx="1583323" cy="1583323"/>
            <a:chOff x="666720" y="714356"/>
            <a:chExt cx="1583323" cy="1583323"/>
          </a:xfrm>
        </p:grpSpPr>
        <p:pic>
          <p:nvPicPr>
            <p:cNvPr id="69" name="68 Imagen" descr="Etiquetas para cumpleaños de sirenita 7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6720" y="714356"/>
              <a:ext cx="1583323" cy="1583323"/>
            </a:xfrm>
            <a:prstGeom prst="rect">
              <a:avLst/>
            </a:prstGeom>
          </p:spPr>
        </p:pic>
        <p:sp>
          <p:nvSpPr>
            <p:cNvPr id="70" name="69 CuadroTexto"/>
            <p:cNvSpPr txBox="1"/>
            <p:nvPr/>
          </p:nvSpPr>
          <p:spPr>
            <a:xfrm>
              <a:off x="1077111" y="864113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71" name="70 Grupo"/>
          <p:cNvGrpSpPr/>
          <p:nvPr/>
        </p:nvGrpSpPr>
        <p:grpSpPr>
          <a:xfrm>
            <a:off x="7739082" y="714356"/>
            <a:ext cx="1583323" cy="1583323"/>
            <a:chOff x="666720" y="714356"/>
            <a:chExt cx="1583323" cy="1583323"/>
          </a:xfrm>
        </p:grpSpPr>
        <p:pic>
          <p:nvPicPr>
            <p:cNvPr id="72" name="71 Imagen" descr="Etiquetas para cumpleaños de sirenita 7s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66720" y="714356"/>
              <a:ext cx="1583323" cy="1583323"/>
            </a:xfrm>
            <a:prstGeom prst="rect">
              <a:avLst/>
            </a:prstGeom>
          </p:spPr>
        </p:pic>
        <p:sp>
          <p:nvSpPr>
            <p:cNvPr id="73" name="72 CuadroTexto"/>
            <p:cNvSpPr txBox="1"/>
            <p:nvPr/>
          </p:nvSpPr>
          <p:spPr>
            <a:xfrm>
              <a:off x="1077111" y="864113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83" name="82 Grupo"/>
          <p:cNvGrpSpPr/>
          <p:nvPr/>
        </p:nvGrpSpPr>
        <p:grpSpPr>
          <a:xfrm>
            <a:off x="595282" y="2643182"/>
            <a:ext cx="1583323" cy="1583323"/>
            <a:chOff x="666720" y="714356"/>
            <a:chExt cx="1583323" cy="1583323"/>
          </a:xfrm>
        </p:grpSpPr>
        <p:pic>
          <p:nvPicPr>
            <p:cNvPr id="84" name="83 Imagen" descr="Etiquetas para cumpleaños de sirenita 7s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6720" y="714356"/>
              <a:ext cx="1583323" cy="1583323"/>
            </a:xfrm>
            <a:prstGeom prst="rect">
              <a:avLst/>
            </a:prstGeom>
          </p:spPr>
        </p:pic>
        <p:sp>
          <p:nvSpPr>
            <p:cNvPr id="86" name="85 CuadroTexto"/>
            <p:cNvSpPr txBox="1"/>
            <p:nvPr/>
          </p:nvSpPr>
          <p:spPr>
            <a:xfrm>
              <a:off x="1077111" y="864113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87" name="86 Grupo"/>
          <p:cNvGrpSpPr/>
          <p:nvPr/>
        </p:nvGrpSpPr>
        <p:grpSpPr>
          <a:xfrm>
            <a:off x="2381232" y="2643182"/>
            <a:ext cx="1583323" cy="1583323"/>
            <a:chOff x="666720" y="714356"/>
            <a:chExt cx="1583323" cy="1583323"/>
          </a:xfrm>
        </p:grpSpPr>
        <p:pic>
          <p:nvPicPr>
            <p:cNvPr id="88" name="87 Imagen" descr="Etiquetas para cumpleaños de sirenita 7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6720" y="714356"/>
              <a:ext cx="1583323" cy="1583323"/>
            </a:xfrm>
            <a:prstGeom prst="rect">
              <a:avLst/>
            </a:prstGeom>
          </p:spPr>
        </p:pic>
        <p:sp>
          <p:nvSpPr>
            <p:cNvPr id="92" name="91 CuadroTexto"/>
            <p:cNvSpPr txBox="1"/>
            <p:nvPr/>
          </p:nvSpPr>
          <p:spPr>
            <a:xfrm>
              <a:off x="1077111" y="864113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94" name="93 Grupo"/>
          <p:cNvGrpSpPr/>
          <p:nvPr/>
        </p:nvGrpSpPr>
        <p:grpSpPr>
          <a:xfrm>
            <a:off x="4167182" y="2643182"/>
            <a:ext cx="1583323" cy="1583323"/>
            <a:chOff x="666720" y="714356"/>
            <a:chExt cx="1583323" cy="1583323"/>
          </a:xfrm>
        </p:grpSpPr>
        <p:pic>
          <p:nvPicPr>
            <p:cNvPr id="95" name="94 Imagen" descr="Etiquetas para cumpleaños de sirenita 7s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66720" y="714356"/>
              <a:ext cx="1583323" cy="1583323"/>
            </a:xfrm>
            <a:prstGeom prst="rect">
              <a:avLst/>
            </a:prstGeom>
          </p:spPr>
        </p:pic>
        <p:sp>
          <p:nvSpPr>
            <p:cNvPr id="96" name="95 CuadroTexto"/>
            <p:cNvSpPr txBox="1"/>
            <p:nvPr/>
          </p:nvSpPr>
          <p:spPr>
            <a:xfrm>
              <a:off x="1077111" y="864113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07" name="106 Grupo"/>
          <p:cNvGrpSpPr/>
          <p:nvPr/>
        </p:nvGrpSpPr>
        <p:grpSpPr>
          <a:xfrm>
            <a:off x="5953132" y="2643182"/>
            <a:ext cx="1583323" cy="1583323"/>
            <a:chOff x="666720" y="714356"/>
            <a:chExt cx="1583323" cy="1583323"/>
          </a:xfrm>
        </p:grpSpPr>
        <p:pic>
          <p:nvPicPr>
            <p:cNvPr id="108" name="107 Imagen" descr="Etiquetas para cumpleaños de sirenita 7s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6720" y="714356"/>
              <a:ext cx="1583323" cy="1583323"/>
            </a:xfrm>
            <a:prstGeom prst="rect">
              <a:avLst/>
            </a:prstGeom>
          </p:spPr>
        </p:pic>
        <p:sp>
          <p:nvSpPr>
            <p:cNvPr id="109" name="108 CuadroTexto"/>
            <p:cNvSpPr txBox="1"/>
            <p:nvPr/>
          </p:nvSpPr>
          <p:spPr>
            <a:xfrm>
              <a:off x="1077111" y="864113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10" name="109 Grupo"/>
          <p:cNvGrpSpPr/>
          <p:nvPr/>
        </p:nvGrpSpPr>
        <p:grpSpPr>
          <a:xfrm>
            <a:off x="7739082" y="2643182"/>
            <a:ext cx="1583323" cy="1583323"/>
            <a:chOff x="666720" y="714356"/>
            <a:chExt cx="1583323" cy="1583323"/>
          </a:xfrm>
        </p:grpSpPr>
        <p:pic>
          <p:nvPicPr>
            <p:cNvPr id="120" name="119 Imagen" descr="Etiquetas para cumpleaños de sirenita 7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6720" y="714356"/>
              <a:ext cx="1583323" cy="1583323"/>
            </a:xfrm>
            <a:prstGeom prst="rect">
              <a:avLst/>
            </a:prstGeom>
          </p:spPr>
        </p:pic>
        <p:sp>
          <p:nvSpPr>
            <p:cNvPr id="121" name="120 CuadroTexto"/>
            <p:cNvSpPr txBox="1"/>
            <p:nvPr/>
          </p:nvSpPr>
          <p:spPr>
            <a:xfrm>
              <a:off x="1077111" y="864113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34" name="133 Grupo"/>
          <p:cNvGrpSpPr/>
          <p:nvPr/>
        </p:nvGrpSpPr>
        <p:grpSpPr>
          <a:xfrm>
            <a:off x="595282" y="4572008"/>
            <a:ext cx="1583323" cy="1583323"/>
            <a:chOff x="666720" y="714356"/>
            <a:chExt cx="1583323" cy="1583323"/>
          </a:xfrm>
        </p:grpSpPr>
        <p:pic>
          <p:nvPicPr>
            <p:cNvPr id="135" name="134 Imagen" descr="Etiquetas para cumpleaños de sirenita 7s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66720" y="714356"/>
              <a:ext cx="1583323" cy="1583323"/>
            </a:xfrm>
            <a:prstGeom prst="rect">
              <a:avLst/>
            </a:prstGeom>
          </p:spPr>
        </p:pic>
        <p:sp>
          <p:nvSpPr>
            <p:cNvPr id="136" name="135 CuadroTexto"/>
            <p:cNvSpPr txBox="1"/>
            <p:nvPr/>
          </p:nvSpPr>
          <p:spPr>
            <a:xfrm>
              <a:off x="1077111" y="864113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37" name="136 Grupo"/>
          <p:cNvGrpSpPr/>
          <p:nvPr/>
        </p:nvGrpSpPr>
        <p:grpSpPr>
          <a:xfrm>
            <a:off x="2381232" y="4572008"/>
            <a:ext cx="1583323" cy="1583323"/>
            <a:chOff x="666720" y="714356"/>
            <a:chExt cx="1583323" cy="1583323"/>
          </a:xfrm>
        </p:grpSpPr>
        <p:pic>
          <p:nvPicPr>
            <p:cNvPr id="138" name="137 Imagen" descr="Etiquetas para cumpleaños de sirenita 7s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6720" y="714356"/>
              <a:ext cx="1583323" cy="1583323"/>
            </a:xfrm>
            <a:prstGeom prst="rect">
              <a:avLst/>
            </a:prstGeom>
          </p:spPr>
        </p:pic>
        <p:sp>
          <p:nvSpPr>
            <p:cNvPr id="139" name="138 CuadroTexto"/>
            <p:cNvSpPr txBox="1"/>
            <p:nvPr/>
          </p:nvSpPr>
          <p:spPr>
            <a:xfrm>
              <a:off x="1077111" y="864113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40" name="139 Grupo"/>
          <p:cNvGrpSpPr/>
          <p:nvPr/>
        </p:nvGrpSpPr>
        <p:grpSpPr>
          <a:xfrm>
            <a:off x="4167182" y="4572008"/>
            <a:ext cx="1583323" cy="1583323"/>
            <a:chOff x="666720" y="714356"/>
            <a:chExt cx="1583323" cy="1583323"/>
          </a:xfrm>
        </p:grpSpPr>
        <p:pic>
          <p:nvPicPr>
            <p:cNvPr id="141" name="140 Imagen" descr="Etiquetas para cumpleaños de sirenita 7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6720" y="714356"/>
              <a:ext cx="1583323" cy="1583323"/>
            </a:xfrm>
            <a:prstGeom prst="rect">
              <a:avLst/>
            </a:prstGeom>
          </p:spPr>
        </p:pic>
        <p:sp>
          <p:nvSpPr>
            <p:cNvPr id="142" name="141 CuadroTexto"/>
            <p:cNvSpPr txBox="1"/>
            <p:nvPr/>
          </p:nvSpPr>
          <p:spPr>
            <a:xfrm>
              <a:off x="1077111" y="864113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43" name="142 Grupo"/>
          <p:cNvGrpSpPr/>
          <p:nvPr/>
        </p:nvGrpSpPr>
        <p:grpSpPr>
          <a:xfrm>
            <a:off x="5953132" y="4572008"/>
            <a:ext cx="1583323" cy="1583323"/>
            <a:chOff x="666720" y="714356"/>
            <a:chExt cx="1583323" cy="1583323"/>
          </a:xfrm>
        </p:grpSpPr>
        <p:pic>
          <p:nvPicPr>
            <p:cNvPr id="144" name="143 Imagen" descr="Etiquetas para cumpleaños de sirenita 7s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66720" y="714356"/>
              <a:ext cx="1583323" cy="1583323"/>
            </a:xfrm>
            <a:prstGeom prst="rect">
              <a:avLst/>
            </a:prstGeom>
          </p:spPr>
        </p:pic>
        <p:sp>
          <p:nvSpPr>
            <p:cNvPr id="145" name="144 CuadroTexto"/>
            <p:cNvSpPr txBox="1"/>
            <p:nvPr/>
          </p:nvSpPr>
          <p:spPr>
            <a:xfrm>
              <a:off x="1077111" y="864113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49" name="148 Grupo"/>
          <p:cNvGrpSpPr/>
          <p:nvPr/>
        </p:nvGrpSpPr>
        <p:grpSpPr>
          <a:xfrm>
            <a:off x="7739082" y="4572008"/>
            <a:ext cx="1583323" cy="1583323"/>
            <a:chOff x="666720" y="714356"/>
            <a:chExt cx="1583323" cy="1583323"/>
          </a:xfrm>
        </p:grpSpPr>
        <p:pic>
          <p:nvPicPr>
            <p:cNvPr id="150" name="149 Imagen" descr="Etiquetas para cumpleaños de sirenita 7s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6720" y="714356"/>
              <a:ext cx="1583323" cy="1583323"/>
            </a:xfrm>
            <a:prstGeom prst="rect">
              <a:avLst/>
            </a:prstGeom>
          </p:spPr>
        </p:pic>
        <p:sp>
          <p:nvSpPr>
            <p:cNvPr id="151" name="150 CuadroTexto"/>
            <p:cNvSpPr txBox="1"/>
            <p:nvPr/>
          </p:nvSpPr>
          <p:spPr>
            <a:xfrm>
              <a:off x="1077111" y="864113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23</Words>
  <Application>Microsoft Office PowerPoint</Application>
  <PresentationFormat>A4 (210 x 297 mm)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22</cp:revision>
  <dcterms:created xsi:type="dcterms:W3CDTF">2022-07-05T23:04:38Z</dcterms:created>
  <dcterms:modified xsi:type="dcterms:W3CDTF">2022-07-24T14:08:42Z</dcterms:modified>
</cp:coreProperties>
</file>