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1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416194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3" name="52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3488028" y="714356"/>
            <a:ext cx="2896623" cy="1706062"/>
            <a:chOff x="420507" y="714356"/>
            <a:chExt cx="2896623" cy="1706062"/>
          </a:xfrm>
        </p:grpSpPr>
        <p:pic>
          <p:nvPicPr>
            <p:cNvPr id="61" name="60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6559862" y="714356"/>
            <a:ext cx="2896623" cy="1706062"/>
            <a:chOff x="420507" y="714356"/>
            <a:chExt cx="2896623" cy="1706062"/>
          </a:xfrm>
        </p:grpSpPr>
        <p:pic>
          <p:nvPicPr>
            <p:cNvPr id="69" name="6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70" name="69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416194" y="2571744"/>
            <a:ext cx="2896623" cy="1706062"/>
            <a:chOff x="420507" y="714356"/>
            <a:chExt cx="2896623" cy="1706062"/>
          </a:xfrm>
        </p:grpSpPr>
        <p:pic>
          <p:nvPicPr>
            <p:cNvPr id="85" name="8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3488028" y="2571744"/>
            <a:ext cx="2896623" cy="1706062"/>
            <a:chOff x="420507" y="714356"/>
            <a:chExt cx="2896623" cy="1706062"/>
          </a:xfrm>
        </p:grpSpPr>
        <p:pic>
          <p:nvPicPr>
            <p:cNvPr id="90" name="8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4" name="93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96" name="95 Grupo"/>
          <p:cNvGrpSpPr/>
          <p:nvPr/>
        </p:nvGrpSpPr>
        <p:grpSpPr>
          <a:xfrm>
            <a:off x="6559862" y="2571744"/>
            <a:ext cx="2896623" cy="1706062"/>
            <a:chOff x="420507" y="714356"/>
            <a:chExt cx="2896623" cy="1706062"/>
          </a:xfrm>
        </p:grpSpPr>
        <p:pic>
          <p:nvPicPr>
            <p:cNvPr id="97" name="96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8" name="97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0" name="119 Grupo"/>
          <p:cNvGrpSpPr/>
          <p:nvPr/>
        </p:nvGrpSpPr>
        <p:grpSpPr>
          <a:xfrm>
            <a:off x="416194" y="4429132"/>
            <a:ext cx="2896623" cy="1706062"/>
            <a:chOff x="420507" y="714356"/>
            <a:chExt cx="2896623" cy="1706062"/>
          </a:xfrm>
        </p:grpSpPr>
        <p:pic>
          <p:nvPicPr>
            <p:cNvPr id="121" name="120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2" name="121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3" name="122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3488028" y="4429132"/>
            <a:ext cx="2896623" cy="1706062"/>
            <a:chOff x="420507" y="714356"/>
            <a:chExt cx="2896623" cy="1706062"/>
          </a:xfrm>
        </p:grpSpPr>
        <p:pic>
          <p:nvPicPr>
            <p:cNvPr id="125" name="12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6" name="125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8" name="127 Grupo"/>
          <p:cNvGrpSpPr/>
          <p:nvPr/>
        </p:nvGrpSpPr>
        <p:grpSpPr>
          <a:xfrm>
            <a:off x="6559862" y="4429132"/>
            <a:ext cx="2896623" cy="1706062"/>
            <a:chOff x="420507" y="714356"/>
            <a:chExt cx="2896623" cy="1706062"/>
          </a:xfrm>
        </p:grpSpPr>
        <p:pic>
          <p:nvPicPr>
            <p:cNvPr id="129" name="12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2" name="141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3" name="142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2022-07-10T22:31:01Z</dcterms:modified>
</cp:coreProperties>
</file>