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9" name="58 Grupo"/>
          <p:cNvGrpSpPr/>
          <p:nvPr/>
        </p:nvGrpSpPr>
        <p:grpSpPr>
          <a:xfrm>
            <a:off x="420507" y="714356"/>
            <a:ext cx="2896623" cy="1706062"/>
            <a:chOff x="420507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57" name="56 CuadroTexto"/>
            <p:cNvSpPr txBox="1"/>
            <p:nvPr/>
          </p:nvSpPr>
          <p:spPr>
            <a:xfrm>
              <a:off x="1651106" y="88575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1593814" y="116162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3492341" y="714356"/>
            <a:ext cx="2896623" cy="1706062"/>
            <a:chOff x="420507" y="714356"/>
            <a:chExt cx="2896623" cy="1706062"/>
          </a:xfrm>
        </p:grpSpPr>
        <p:pic>
          <p:nvPicPr>
            <p:cNvPr id="65" name="6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6" name="65 CuadroTexto"/>
            <p:cNvSpPr txBox="1"/>
            <p:nvPr/>
          </p:nvSpPr>
          <p:spPr>
            <a:xfrm>
              <a:off x="1651106" y="88575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1593814" y="116162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6564175" y="714356"/>
            <a:ext cx="2896623" cy="1706062"/>
            <a:chOff x="420507" y="714356"/>
            <a:chExt cx="2896623" cy="1706062"/>
          </a:xfrm>
        </p:grpSpPr>
        <p:pic>
          <p:nvPicPr>
            <p:cNvPr id="73" name="72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74" name="73 CuadroTexto"/>
            <p:cNvSpPr txBox="1"/>
            <p:nvPr/>
          </p:nvSpPr>
          <p:spPr>
            <a:xfrm>
              <a:off x="1651106" y="88575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1593814" y="116162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420507" y="2580797"/>
            <a:ext cx="2896623" cy="1706062"/>
            <a:chOff x="420507" y="714356"/>
            <a:chExt cx="2896623" cy="1706062"/>
          </a:xfrm>
        </p:grpSpPr>
        <p:pic>
          <p:nvPicPr>
            <p:cNvPr id="90" name="8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4" name="93 CuadroTexto"/>
            <p:cNvSpPr txBox="1"/>
            <p:nvPr/>
          </p:nvSpPr>
          <p:spPr>
            <a:xfrm>
              <a:off x="1651106" y="88575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1593814" y="116162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3492341" y="2580797"/>
            <a:ext cx="2896623" cy="1706062"/>
            <a:chOff x="420507" y="714356"/>
            <a:chExt cx="2896623" cy="1706062"/>
          </a:xfrm>
        </p:grpSpPr>
        <p:pic>
          <p:nvPicPr>
            <p:cNvPr id="97" name="96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8" name="97 CuadroTexto"/>
            <p:cNvSpPr txBox="1"/>
            <p:nvPr/>
          </p:nvSpPr>
          <p:spPr>
            <a:xfrm>
              <a:off x="1651106" y="88575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1593814" y="116162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6564175" y="2580797"/>
            <a:ext cx="2896623" cy="1706062"/>
            <a:chOff x="420507" y="714356"/>
            <a:chExt cx="2896623" cy="1706062"/>
          </a:xfrm>
        </p:grpSpPr>
        <p:pic>
          <p:nvPicPr>
            <p:cNvPr id="101" name="100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02" name="101 CuadroTexto"/>
            <p:cNvSpPr txBox="1"/>
            <p:nvPr/>
          </p:nvSpPr>
          <p:spPr>
            <a:xfrm>
              <a:off x="1651106" y="88575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3" name="102 CuadroTexto"/>
            <p:cNvSpPr txBox="1"/>
            <p:nvPr/>
          </p:nvSpPr>
          <p:spPr>
            <a:xfrm>
              <a:off x="1593814" y="116162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420507" y="4429132"/>
            <a:ext cx="2896623" cy="1706062"/>
            <a:chOff x="420507" y="714356"/>
            <a:chExt cx="2896623" cy="1706062"/>
          </a:xfrm>
        </p:grpSpPr>
        <p:pic>
          <p:nvPicPr>
            <p:cNvPr id="125" name="12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6" name="125 CuadroTexto"/>
            <p:cNvSpPr txBox="1"/>
            <p:nvPr/>
          </p:nvSpPr>
          <p:spPr>
            <a:xfrm>
              <a:off x="1651106" y="88575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1593814" y="116162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3492341" y="4429132"/>
            <a:ext cx="2896623" cy="1706062"/>
            <a:chOff x="420507" y="714356"/>
            <a:chExt cx="2896623" cy="1706062"/>
          </a:xfrm>
        </p:grpSpPr>
        <p:pic>
          <p:nvPicPr>
            <p:cNvPr id="129" name="12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2" name="141 CuadroTexto"/>
            <p:cNvSpPr txBox="1"/>
            <p:nvPr/>
          </p:nvSpPr>
          <p:spPr>
            <a:xfrm>
              <a:off x="1651106" y="88575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3" name="142 CuadroTexto"/>
            <p:cNvSpPr txBox="1"/>
            <p:nvPr/>
          </p:nvSpPr>
          <p:spPr>
            <a:xfrm>
              <a:off x="1593814" y="116162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44" name="143 Grupo"/>
          <p:cNvGrpSpPr/>
          <p:nvPr/>
        </p:nvGrpSpPr>
        <p:grpSpPr>
          <a:xfrm>
            <a:off x="6564175" y="4429132"/>
            <a:ext cx="2896623" cy="1706062"/>
            <a:chOff x="420507" y="714356"/>
            <a:chExt cx="2896623" cy="1706062"/>
          </a:xfrm>
        </p:grpSpPr>
        <p:pic>
          <p:nvPicPr>
            <p:cNvPr id="145" name="1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6" name="145 CuadroTexto"/>
            <p:cNvSpPr txBox="1"/>
            <p:nvPr/>
          </p:nvSpPr>
          <p:spPr>
            <a:xfrm>
              <a:off x="1651106" y="88575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7" name="146 CuadroTexto"/>
            <p:cNvSpPr txBox="1"/>
            <p:nvPr/>
          </p:nvSpPr>
          <p:spPr>
            <a:xfrm>
              <a:off x="1593814" y="1161620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2022-07-28T14:03:21Z</dcterms:modified>
</cp:coreProperties>
</file>