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72 CuadroTexto"/>
          <p:cNvSpPr txBox="1">
            <a:spLocks noChangeArrowheads="1"/>
          </p:cNvSpPr>
          <p:nvPr/>
        </p:nvSpPr>
        <p:spPr bwMode="auto">
          <a:xfrm>
            <a:off x="7024702" y="223043"/>
            <a:ext cx="2357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Tarjetita para cada Invitado</a:t>
            </a:r>
          </a:p>
        </p:txBody>
      </p:sp>
      <p:sp>
        <p:nvSpPr>
          <p:cNvPr id="89" name="88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910070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9" name="58 Grupo"/>
          <p:cNvGrpSpPr/>
          <p:nvPr/>
        </p:nvGrpSpPr>
        <p:grpSpPr>
          <a:xfrm>
            <a:off x="420507" y="714356"/>
            <a:ext cx="2896623" cy="1706062"/>
            <a:chOff x="420507" y="714356"/>
            <a:chExt cx="2896623" cy="1706062"/>
          </a:xfrm>
        </p:grpSpPr>
        <p:pic>
          <p:nvPicPr>
            <p:cNvPr id="45" name="44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57" name="56 CuadroTexto"/>
            <p:cNvSpPr txBox="1"/>
            <p:nvPr/>
          </p:nvSpPr>
          <p:spPr>
            <a:xfrm>
              <a:off x="1651106" y="88575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1593814" y="1161620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64" name="63 Grupo"/>
          <p:cNvGrpSpPr/>
          <p:nvPr/>
        </p:nvGrpSpPr>
        <p:grpSpPr>
          <a:xfrm>
            <a:off x="3492341" y="714356"/>
            <a:ext cx="2896623" cy="1706062"/>
            <a:chOff x="420507" y="714356"/>
            <a:chExt cx="2896623" cy="1706062"/>
          </a:xfrm>
        </p:grpSpPr>
        <p:pic>
          <p:nvPicPr>
            <p:cNvPr id="65" name="64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66" name="65 CuadroTexto"/>
            <p:cNvSpPr txBox="1"/>
            <p:nvPr/>
          </p:nvSpPr>
          <p:spPr>
            <a:xfrm>
              <a:off x="1651106" y="88575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7" name="66 CuadroTexto"/>
            <p:cNvSpPr txBox="1"/>
            <p:nvPr/>
          </p:nvSpPr>
          <p:spPr>
            <a:xfrm>
              <a:off x="1593814" y="1161620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72" name="71 Grupo"/>
          <p:cNvGrpSpPr/>
          <p:nvPr/>
        </p:nvGrpSpPr>
        <p:grpSpPr>
          <a:xfrm>
            <a:off x="6564175" y="714356"/>
            <a:ext cx="2896623" cy="1706062"/>
            <a:chOff x="420507" y="714356"/>
            <a:chExt cx="2896623" cy="1706062"/>
          </a:xfrm>
        </p:grpSpPr>
        <p:pic>
          <p:nvPicPr>
            <p:cNvPr id="73" name="72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74" name="73 CuadroTexto"/>
            <p:cNvSpPr txBox="1"/>
            <p:nvPr/>
          </p:nvSpPr>
          <p:spPr>
            <a:xfrm>
              <a:off x="1651106" y="88575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5" name="74 CuadroTexto"/>
            <p:cNvSpPr txBox="1"/>
            <p:nvPr/>
          </p:nvSpPr>
          <p:spPr>
            <a:xfrm>
              <a:off x="1593814" y="1161620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88" name="87 Grupo"/>
          <p:cNvGrpSpPr/>
          <p:nvPr/>
        </p:nvGrpSpPr>
        <p:grpSpPr>
          <a:xfrm>
            <a:off x="420507" y="2580797"/>
            <a:ext cx="2896623" cy="1706062"/>
            <a:chOff x="420507" y="714356"/>
            <a:chExt cx="2896623" cy="1706062"/>
          </a:xfrm>
        </p:grpSpPr>
        <p:pic>
          <p:nvPicPr>
            <p:cNvPr id="90" name="89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94" name="93 CuadroTexto"/>
            <p:cNvSpPr txBox="1"/>
            <p:nvPr/>
          </p:nvSpPr>
          <p:spPr>
            <a:xfrm>
              <a:off x="1651106" y="88575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5" name="94 CuadroTexto"/>
            <p:cNvSpPr txBox="1"/>
            <p:nvPr/>
          </p:nvSpPr>
          <p:spPr>
            <a:xfrm>
              <a:off x="1593814" y="1161620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96" name="95 Grupo"/>
          <p:cNvGrpSpPr/>
          <p:nvPr/>
        </p:nvGrpSpPr>
        <p:grpSpPr>
          <a:xfrm>
            <a:off x="3492341" y="2580797"/>
            <a:ext cx="2896623" cy="1706062"/>
            <a:chOff x="420507" y="714356"/>
            <a:chExt cx="2896623" cy="1706062"/>
          </a:xfrm>
        </p:grpSpPr>
        <p:pic>
          <p:nvPicPr>
            <p:cNvPr id="97" name="96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98" name="97 CuadroTexto"/>
            <p:cNvSpPr txBox="1"/>
            <p:nvPr/>
          </p:nvSpPr>
          <p:spPr>
            <a:xfrm>
              <a:off x="1651106" y="88575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9" name="98 CuadroTexto"/>
            <p:cNvSpPr txBox="1"/>
            <p:nvPr/>
          </p:nvSpPr>
          <p:spPr>
            <a:xfrm>
              <a:off x="1593814" y="1161620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00" name="99 Grupo"/>
          <p:cNvGrpSpPr/>
          <p:nvPr/>
        </p:nvGrpSpPr>
        <p:grpSpPr>
          <a:xfrm>
            <a:off x="6564175" y="2580797"/>
            <a:ext cx="2896623" cy="1706062"/>
            <a:chOff x="420507" y="714356"/>
            <a:chExt cx="2896623" cy="1706062"/>
          </a:xfrm>
        </p:grpSpPr>
        <p:pic>
          <p:nvPicPr>
            <p:cNvPr id="101" name="100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02" name="101 CuadroTexto"/>
            <p:cNvSpPr txBox="1"/>
            <p:nvPr/>
          </p:nvSpPr>
          <p:spPr>
            <a:xfrm>
              <a:off x="1651106" y="88575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3" name="102 CuadroTexto"/>
            <p:cNvSpPr txBox="1"/>
            <p:nvPr/>
          </p:nvSpPr>
          <p:spPr>
            <a:xfrm>
              <a:off x="1593814" y="1161620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24" name="123 Grupo"/>
          <p:cNvGrpSpPr/>
          <p:nvPr/>
        </p:nvGrpSpPr>
        <p:grpSpPr>
          <a:xfrm>
            <a:off x="420507" y="4429132"/>
            <a:ext cx="2896623" cy="1706062"/>
            <a:chOff x="420507" y="714356"/>
            <a:chExt cx="2896623" cy="1706062"/>
          </a:xfrm>
        </p:grpSpPr>
        <p:pic>
          <p:nvPicPr>
            <p:cNvPr id="125" name="124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26" name="125 CuadroTexto"/>
            <p:cNvSpPr txBox="1"/>
            <p:nvPr/>
          </p:nvSpPr>
          <p:spPr>
            <a:xfrm>
              <a:off x="1651106" y="88575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7" name="126 CuadroTexto"/>
            <p:cNvSpPr txBox="1"/>
            <p:nvPr/>
          </p:nvSpPr>
          <p:spPr>
            <a:xfrm>
              <a:off x="1593814" y="1161620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28" name="127 Grupo"/>
          <p:cNvGrpSpPr/>
          <p:nvPr/>
        </p:nvGrpSpPr>
        <p:grpSpPr>
          <a:xfrm>
            <a:off x="3492341" y="4429132"/>
            <a:ext cx="2896623" cy="1706062"/>
            <a:chOff x="420507" y="714356"/>
            <a:chExt cx="2896623" cy="1706062"/>
          </a:xfrm>
        </p:grpSpPr>
        <p:pic>
          <p:nvPicPr>
            <p:cNvPr id="129" name="128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42" name="141 CuadroTexto"/>
            <p:cNvSpPr txBox="1"/>
            <p:nvPr/>
          </p:nvSpPr>
          <p:spPr>
            <a:xfrm>
              <a:off x="1651106" y="88575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43" name="142 CuadroTexto"/>
            <p:cNvSpPr txBox="1"/>
            <p:nvPr/>
          </p:nvSpPr>
          <p:spPr>
            <a:xfrm>
              <a:off x="1593814" y="1161620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44" name="143 Grupo"/>
          <p:cNvGrpSpPr/>
          <p:nvPr/>
        </p:nvGrpSpPr>
        <p:grpSpPr>
          <a:xfrm>
            <a:off x="6564175" y="4429132"/>
            <a:ext cx="2896623" cy="1706062"/>
            <a:chOff x="420507" y="714356"/>
            <a:chExt cx="2896623" cy="1706062"/>
          </a:xfrm>
        </p:grpSpPr>
        <p:pic>
          <p:nvPicPr>
            <p:cNvPr id="145" name="144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46" name="145 CuadroTexto"/>
            <p:cNvSpPr txBox="1"/>
            <p:nvPr/>
          </p:nvSpPr>
          <p:spPr>
            <a:xfrm>
              <a:off x="1651106" y="885750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47" name="146 CuadroTexto"/>
            <p:cNvSpPr txBox="1"/>
            <p:nvPr/>
          </p:nvSpPr>
          <p:spPr>
            <a:xfrm>
              <a:off x="1593814" y="1161620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34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2022-07-05T23:04:38Z</dcterms:created>
  <dcterms:modified xsi:type="dcterms:W3CDTF">2022-07-28T14:03:21Z</dcterms:modified>
</cp:coreProperties>
</file>