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142 Rectángulo"/>
          <p:cNvSpPr/>
          <p:nvPr/>
        </p:nvSpPr>
        <p:spPr>
          <a:xfrm>
            <a:off x="5357826" y="16665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44" name="143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45" name="144 CuadroTexto"/>
          <p:cNvSpPr txBox="1"/>
          <p:nvPr/>
        </p:nvSpPr>
        <p:spPr>
          <a:xfrm>
            <a:off x="428604" y="166654"/>
            <a:ext cx="2853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Tarjetitas Multiuso para navidad</a:t>
            </a:r>
            <a:endParaRPr lang="es-ES" sz="1600" dirty="0"/>
          </a:p>
        </p:txBody>
      </p:sp>
      <p:grpSp>
        <p:nvGrpSpPr>
          <p:cNvPr id="20" name="19 Grupo"/>
          <p:cNvGrpSpPr/>
          <p:nvPr/>
        </p:nvGrpSpPr>
        <p:grpSpPr>
          <a:xfrm>
            <a:off x="3714752" y="674985"/>
            <a:ext cx="2829117" cy="2706379"/>
            <a:chOff x="3714752" y="674985"/>
            <a:chExt cx="2829117" cy="2706379"/>
          </a:xfrm>
        </p:grpSpPr>
        <p:pic>
          <p:nvPicPr>
            <p:cNvPr id="15" name="14 Imagen" descr="Etiquetas Navideñas para imprimir 7s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4752" y="674985"/>
              <a:ext cx="2829117" cy="2706379"/>
            </a:xfrm>
            <a:prstGeom prst="rect">
              <a:avLst/>
            </a:prstGeom>
          </p:spPr>
        </p:pic>
        <p:sp>
          <p:nvSpPr>
            <p:cNvPr id="13" name="12 Rectángulo"/>
            <p:cNvSpPr/>
            <p:nvPr/>
          </p:nvSpPr>
          <p:spPr>
            <a:xfrm>
              <a:off x="4597408" y="1772347"/>
              <a:ext cx="1062662" cy="60888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s-MX" sz="2000" b="1" dirty="0" smtClean="0">
                  <a:solidFill>
                    <a:srgbClr val="FF0000"/>
                  </a:solidFill>
                </a:rPr>
                <a:t>Feliz</a:t>
              </a:r>
            </a:p>
            <a:p>
              <a:pPr algn="ctr">
                <a:lnSpc>
                  <a:spcPts val="2000"/>
                </a:lnSpc>
              </a:pPr>
              <a:r>
                <a:rPr lang="es-MX" sz="2000" b="1" dirty="0" smtClean="0">
                  <a:solidFill>
                    <a:srgbClr val="FF0000"/>
                  </a:solidFill>
                </a:rPr>
                <a:t>Navidad</a:t>
              </a:r>
              <a:endParaRPr lang="es-MX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542114" y="674985"/>
            <a:ext cx="2816843" cy="2700242"/>
            <a:chOff x="542114" y="674985"/>
            <a:chExt cx="2816843" cy="2700242"/>
          </a:xfrm>
        </p:grpSpPr>
        <p:pic>
          <p:nvPicPr>
            <p:cNvPr id="14" name="13 Imagen" descr="Etiquetas Navideñas para imprimir 7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2114" y="674985"/>
              <a:ext cx="2816843" cy="2700242"/>
            </a:xfrm>
            <a:prstGeom prst="rect">
              <a:avLst/>
            </a:prstGeom>
          </p:spPr>
        </p:pic>
        <p:sp>
          <p:nvSpPr>
            <p:cNvPr id="21" name="4 CuadroTexto"/>
            <p:cNvSpPr txBox="1"/>
            <p:nvPr/>
          </p:nvSpPr>
          <p:spPr>
            <a:xfrm>
              <a:off x="966770" y="1493756"/>
              <a:ext cx="20002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542114" y="3738554"/>
            <a:ext cx="2816843" cy="2700242"/>
            <a:chOff x="542114" y="674985"/>
            <a:chExt cx="2816843" cy="2700242"/>
          </a:xfrm>
        </p:grpSpPr>
        <p:pic>
          <p:nvPicPr>
            <p:cNvPr id="27" name="26 Imagen" descr="Etiquetas Navideñas para imprimir 7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2114" y="674985"/>
              <a:ext cx="2816843" cy="2700242"/>
            </a:xfrm>
            <a:prstGeom prst="rect">
              <a:avLst/>
            </a:prstGeom>
          </p:spPr>
        </p:pic>
        <p:sp>
          <p:nvSpPr>
            <p:cNvPr id="28" name="4 CuadroTexto"/>
            <p:cNvSpPr txBox="1"/>
            <p:nvPr/>
          </p:nvSpPr>
          <p:spPr>
            <a:xfrm>
              <a:off x="966770" y="1493756"/>
              <a:ext cx="20002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2" name="31 Grupo"/>
          <p:cNvGrpSpPr/>
          <p:nvPr/>
        </p:nvGrpSpPr>
        <p:grpSpPr>
          <a:xfrm>
            <a:off x="542114" y="6810388"/>
            <a:ext cx="2816843" cy="2700242"/>
            <a:chOff x="542114" y="674985"/>
            <a:chExt cx="2816843" cy="2700242"/>
          </a:xfrm>
        </p:grpSpPr>
        <p:pic>
          <p:nvPicPr>
            <p:cNvPr id="33" name="32 Imagen" descr="Etiquetas Navideñas para imprimir 7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2114" y="674985"/>
              <a:ext cx="2816843" cy="2700242"/>
            </a:xfrm>
            <a:prstGeom prst="rect">
              <a:avLst/>
            </a:prstGeom>
          </p:spPr>
        </p:pic>
        <p:sp>
          <p:nvSpPr>
            <p:cNvPr id="34" name="4 CuadroTexto"/>
            <p:cNvSpPr txBox="1"/>
            <p:nvPr/>
          </p:nvSpPr>
          <p:spPr>
            <a:xfrm>
              <a:off x="966770" y="1493756"/>
              <a:ext cx="20002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8" name="37 Grupo"/>
          <p:cNvGrpSpPr/>
          <p:nvPr/>
        </p:nvGrpSpPr>
        <p:grpSpPr>
          <a:xfrm>
            <a:off x="3714752" y="3738554"/>
            <a:ext cx="2829117" cy="2706379"/>
            <a:chOff x="3714752" y="674985"/>
            <a:chExt cx="2829117" cy="2706379"/>
          </a:xfrm>
        </p:grpSpPr>
        <p:pic>
          <p:nvPicPr>
            <p:cNvPr id="39" name="38 Imagen" descr="Etiquetas Navideñas para imprimir 7s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4752" y="674985"/>
              <a:ext cx="2829117" cy="2706379"/>
            </a:xfrm>
            <a:prstGeom prst="rect">
              <a:avLst/>
            </a:prstGeom>
          </p:spPr>
        </p:pic>
        <p:sp>
          <p:nvSpPr>
            <p:cNvPr id="40" name="39 Rectángulo"/>
            <p:cNvSpPr/>
            <p:nvPr/>
          </p:nvSpPr>
          <p:spPr>
            <a:xfrm>
              <a:off x="4597408" y="1772347"/>
              <a:ext cx="1062662" cy="60888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s-MX" sz="2000" b="1" dirty="0" smtClean="0">
                  <a:solidFill>
                    <a:srgbClr val="FF0000"/>
                  </a:solidFill>
                </a:rPr>
                <a:t>Feliz</a:t>
              </a:r>
            </a:p>
            <a:p>
              <a:pPr algn="ctr">
                <a:lnSpc>
                  <a:spcPts val="2000"/>
                </a:lnSpc>
              </a:pPr>
              <a:r>
                <a:rPr lang="es-MX" sz="2000" b="1" dirty="0" smtClean="0">
                  <a:solidFill>
                    <a:srgbClr val="FF0000"/>
                  </a:solidFill>
                </a:rPr>
                <a:t>Navidad</a:t>
              </a:r>
              <a:endParaRPr lang="es-MX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3714752" y="6810388"/>
            <a:ext cx="2829117" cy="2706379"/>
            <a:chOff x="3714752" y="674985"/>
            <a:chExt cx="2829117" cy="2706379"/>
          </a:xfrm>
        </p:grpSpPr>
        <p:pic>
          <p:nvPicPr>
            <p:cNvPr id="45" name="44 Imagen" descr="Etiquetas Navideñas para imprimir 7s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14752" y="674985"/>
              <a:ext cx="2829117" cy="2706379"/>
            </a:xfrm>
            <a:prstGeom prst="rect">
              <a:avLst/>
            </a:prstGeom>
          </p:spPr>
        </p:pic>
        <p:sp>
          <p:nvSpPr>
            <p:cNvPr id="46" name="45 Rectángulo"/>
            <p:cNvSpPr/>
            <p:nvPr/>
          </p:nvSpPr>
          <p:spPr>
            <a:xfrm>
              <a:off x="4597408" y="1772347"/>
              <a:ext cx="1062662" cy="60888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es-MX" sz="2000" b="1" dirty="0" smtClean="0">
                  <a:solidFill>
                    <a:srgbClr val="FF0000"/>
                  </a:solidFill>
                </a:rPr>
                <a:t>Feliz</a:t>
              </a:r>
            </a:p>
            <a:p>
              <a:pPr algn="ctr">
                <a:lnSpc>
                  <a:spcPts val="2000"/>
                </a:lnSpc>
              </a:pPr>
              <a:r>
                <a:rPr lang="es-MX" sz="2000" b="1" dirty="0" smtClean="0">
                  <a:solidFill>
                    <a:srgbClr val="FF0000"/>
                  </a:solidFill>
                </a:rPr>
                <a:t>Navidad</a:t>
              </a:r>
              <a:endParaRPr lang="es-MX" sz="20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2022-07-19T22:20:09Z</dcterms:modified>
</cp:coreProperties>
</file>