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166654" y="142852"/>
            <a:ext cx="3500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pegar en vasos y artículos</a:t>
            </a: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9720" y="809596"/>
            <a:ext cx="2444238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5143512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2" name="11 Imagen" descr="Etiquetas de cumpleaños fiesta de paris 8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306" y="809596"/>
            <a:ext cx="2540682" cy="2319753"/>
          </a:xfrm>
          <a:prstGeom prst="rect">
            <a:avLst/>
          </a:prstGeom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9720" y="3309926"/>
            <a:ext cx="2444238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19 Imagen" descr="Etiquetas de cumpleaños fiesta de paris 8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306" y="3309926"/>
            <a:ext cx="2540682" cy="2319753"/>
          </a:xfrm>
          <a:prstGeom prst="rect">
            <a:avLst/>
          </a:prstGeom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9720" y="5881694"/>
            <a:ext cx="2444238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23 Imagen" descr="Etiquetas de cumpleaños fiesta de paris 8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306" y="5881694"/>
            <a:ext cx="2540682" cy="23197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10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2022-07-27T18:01:55Z</dcterms:modified>
</cp:coreProperties>
</file>