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809596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11 Imagen" descr="Etiquetas de cumpleaños fiesta de paris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306" y="809596"/>
            <a:ext cx="2540682" cy="2319753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3309926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19 Imagen" descr="Etiquetas de cumpleaños fiesta de paris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306" y="3309926"/>
            <a:ext cx="2540682" cy="2319753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9720" y="5881694"/>
            <a:ext cx="2444238" cy="2253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23 Imagen" descr="Etiquetas de cumpleaños fiesta de paris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306" y="5881694"/>
            <a:ext cx="2540682" cy="23197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2022-07-27T18:01:55Z</dcterms:modified>
</cp:coreProperties>
</file>