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166654" y="142852"/>
            <a:ext cx="3500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pegar en vasos y artículos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143512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2" name="11 Imagen" descr="Etiquetas para cumpleaños de sirenita 8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70" y="809596"/>
            <a:ext cx="2436354" cy="2252247"/>
          </a:xfrm>
          <a:prstGeom prst="rect">
            <a:avLst/>
          </a:prstGeom>
        </p:spPr>
      </p:pic>
      <p:pic>
        <p:nvPicPr>
          <p:cNvPr id="16" name="15 Imagen" descr="Etiquetas para cumpleaños de sirenita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14" y="809596"/>
            <a:ext cx="2540682" cy="2356574"/>
          </a:xfrm>
          <a:prstGeom prst="rect">
            <a:avLst/>
          </a:prstGeom>
        </p:spPr>
      </p:pic>
      <p:pic>
        <p:nvPicPr>
          <p:cNvPr id="21" name="20 Imagen" descr="Etiquetas para cumpleaños de sirenita 8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70" y="3452802"/>
            <a:ext cx="2436354" cy="2252247"/>
          </a:xfrm>
          <a:prstGeom prst="rect">
            <a:avLst/>
          </a:prstGeom>
        </p:spPr>
      </p:pic>
      <p:pic>
        <p:nvPicPr>
          <p:cNvPr id="22" name="21 Imagen" descr="Etiquetas para cumpleaños de sirenita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14" y="3452802"/>
            <a:ext cx="2540682" cy="2356574"/>
          </a:xfrm>
          <a:prstGeom prst="rect">
            <a:avLst/>
          </a:prstGeom>
        </p:spPr>
      </p:pic>
      <p:pic>
        <p:nvPicPr>
          <p:cNvPr id="23" name="22 Imagen" descr="Etiquetas para cumpleaños de sirenita 8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70" y="6168326"/>
            <a:ext cx="2436354" cy="2252247"/>
          </a:xfrm>
          <a:prstGeom prst="rect">
            <a:avLst/>
          </a:prstGeom>
        </p:spPr>
      </p:pic>
      <p:pic>
        <p:nvPicPr>
          <p:cNvPr id="24" name="23 Imagen" descr="Etiquetas para cumpleaños de sirenita 8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14" y="6168326"/>
            <a:ext cx="2540682" cy="23565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10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2022-07-24T14:09:53Z</dcterms:modified>
</cp:coreProperties>
</file>