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7" name="26 Grupo"/>
          <p:cNvGrpSpPr/>
          <p:nvPr/>
        </p:nvGrpSpPr>
        <p:grpSpPr>
          <a:xfrm>
            <a:off x="666720" y="714356"/>
            <a:ext cx="1562371" cy="1562371"/>
            <a:chOff x="669759" y="714356"/>
            <a:chExt cx="1562371" cy="1562371"/>
          </a:xfrm>
        </p:grpSpPr>
        <p:pic>
          <p:nvPicPr>
            <p:cNvPr id="22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" name="25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2452670" y="714356"/>
            <a:ext cx="1562371" cy="1562371"/>
            <a:chOff x="669759" y="714356"/>
            <a:chExt cx="1562371" cy="1562371"/>
          </a:xfrm>
        </p:grpSpPr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" name="32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4167182" y="714356"/>
            <a:ext cx="1562371" cy="1562371"/>
            <a:chOff x="669759" y="714356"/>
            <a:chExt cx="1562371" cy="1562371"/>
          </a:xfrm>
        </p:grpSpPr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" name="39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5953132" y="714356"/>
            <a:ext cx="1562371" cy="1562371"/>
            <a:chOff x="669759" y="714356"/>
            <a:chExt cx="1562371" cy="1562371"/>
          </a:xfrm>
        </p:grpSpPr>
        <p:pic>
          <p:nvPicPr>
            <p:cNvPr id="4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0" name="49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7739082" y="714356"/>
            <a:ext cx="1562371" cy="1562371"/>
            <a:chOff x="669759" y="714356"/>
            <a:chExt cx="1562371" cy="1562371"/>
          </a:xfrm>
        </p:grpSpPr>
        <p:pic>
          <p:nvPicPr>
            <p:cNvPr id="5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55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666720" y="2643182"/>
            <a:ext cx="1562371" cy="1562371"/>
            <a:chOff x="669759" y="714356"/>
            <a:chExt cx="1562371" cy="1562371"/>
          </a:xfrm>
        </p:grpSpPr>
        <p:pic>
          <p:nvPicPr>
            <p:cNvPr id="69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69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3" name="72 Grupo"/>
          <p:cNvGrpSpPr/>
          <p:nvPr/>
        </p:nvGrpSpPr>
        <p:grpSpPr>
          <a:xfrm>
            <a:off x="2452670" y="2643182"/>
            <a:ext cx="1562371" cy="1562371"/>
            <a:chOff x="669759" y="714356"/>
            <a:chExt cx="1562371" cy="1562371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" name="75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4167182" y="2643182"/>
            <a:ext cx="1562371" cy="1562371"/>
            <a:chOff x="669759" y="714356"/>
            <a:chExt cx="1562371" cy="1562371"/>
          </a:xfrm>
        </p:grpSpPr>
        <p:pic>
          <p:nvPicPr>
            <p:cNvPr id="7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9" name="78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5953132" y="2643182"/>
            <a:ext cx="1562371" cy="1562371"/>
            <a:chOff x="669759" y="714356"/>
            <a:chExt cx="1562371" cy="1562371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2" name="91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4" name="93 Grupo"/>
          <p:cNvGrpSpPr/>
          <p:nvPr/>
        </p:nvGrpSpPr>
        <p:grpSpPr>
          <a:xfrm>
            <a:off x="7739082" y="2643182"/>
            <a:ext cx="1562371" cy="1562371"/>
            <a:chOff x="669759" y="714356"/>
            <a:chExt cx="1562371" cy="1562371"/>
          </a:xfrm>
        </p:grpSpPr>
        <p:pic>
          <p:nvPicPr>
            <p:cNvPr id="9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6" name="95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666720" y="4572008"/>
            <a:ext cx="1562371" cy="1562371"/>
            <a:chOff x="669759" y="714356"/>
            <a:chExt cx="1562371" cy="1562371"/>
          </a:xfrm>
        </p:grpSpPr>
        <p:pic>
          <p:nvPicPr>
            <p:cNvPr id="110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1" name="110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2" name="111 Grupo"/>
          <p:cNvGrpSpPr/>
          <p:nvPr/>
        </p:nvGrpSpPr>
        <p:grpSpPr>
          <a:xfrm>
            <a:off x="2452670" y="4572008"/>
            <a:ext cx="1562371" cy="1562371"/>
            <a:chOff x="669759" y="714356"/>
            <a:chExt cx="1562371" cy="1562371"/>
          </a:xfrm>
        </p:grpSpPr>
        <p:pic>
          <p:nvPicPr>
            <p:cNvPr id="113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4" name="113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4167182" y="4572008"/>
            <a:ext cx="1562371" cy="1562371"/>
            <a:chOff x="669759" y="714356"/>
            <a:chExt cx="1562371" cy="1562371"/>
          </a:xfrm>
        </p:grpSpPr>
        <p:pic>
          <p:nvPicPr>
            <p:cNvPr id="11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7" name="116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5953132" y="4572008"/>
            <a:ext cx="1562371" cy="1562371"/>
            <a:chOff x="669759" y="714356"/>
            <a:chExt cx="1562371" cy="1562371"/>
          </a:xfrm>
        </p:grpSpPr>
        <p:pic>
          <p:nvPicPr>
            <p:cNvPr id="11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0" name="119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7739082" y="4572008"/>
            <a:ext cx="1562371" cy="1562371"/>
            <a:chOff x="669759" y="714356"/>
            <a:chExt cx="1562371" cy="1562371"/>
          </a:xfrm>
        </p:grpSpPr>
        <p:pic>
          <p:nvPicPr>
            <p:cNvPr id="125" name="Picture 2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69759" y="714356"/>
              <a:ext cx="1562371" cy="1562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6" name="125 CuadroTexto"/>
            <p:cNvSpPr txBox="1"/>
            <p:nvPr/>
          </p:nvSpPr>
          <p:spPr>
            <a:xfrm>
              <a:off x="1087744" y="906645"/>
              <a:ext cx="79342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1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</Words>
  <Application>Microsoft Office PowerPoint</Application>
  <PresentationFormat>A4 (210 x 297 mm)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2022-07-28T14:48:34Z</dcterms:modified>
</cp:coreProperties>
</file>