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F5C8-F235-4EE7-B2E9-E9ABB6DFAF00}" type="datetimeFigureOut">
              <a:rPr lang="es-ES" smtClean="0"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4508-3AED-42D4-B24F-DCEC05BCE1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F5C8-F235-4EE7-B2E9-E9ABB6DFAF00}" type="datetimeFigureOut">
              <a:rPr lang="es-ES" smtClean="0"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4508-3AED-42D4-B24F-DCEC05BCE1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F5C8-F235-4EE7-B2E9-E9ABB6DFAF00}" type="datetimeFigureOut">
              <a:rPr lang="es-ES" smtClean="0"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4508-3AED-42D4-B24F-DCEC05BCE1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F5C8-F235-4EE7-B2E9-E9ABB6DFAF00}" type="datetimeFigureOut">
              <a:rPr lang="es-ES" smtClean="0"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4508-3AED-42D4-B24F-DCEC05BCE1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F5C8-F235-4EE7-B2E9-E9ABB6DFAF00}" type="datetimeFigureOut">
              <a:rPr lang="es-ES" smtClean="0"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4508-3AED-42D4-B24F-DCEC05BCE1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F5C8-F235-4EE7-B2E9-E9ABB6DFAF00}" type="datetimeFigureOut">
              <a:rPr lang="es-ES" smtClean="0"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4508-3AED-42D4-B24F-DCEC05BCE1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F5C8-F235-4EE7-B2E9-E9ABB6DFAF00}" type="datetimeFigureOut">
              <a:rPr lang="es-ES" smtClean="0"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4508-3AED-42D4-B24F-DCEC05BCE1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F5C8-F235-4EE7-B2E9-E9ABB6DFAF00}" type="datetimeFigureOut">
              <a:rPr lang="es-ES" smtClean="0"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4508-3AED-42D4-B24F-DCEC05BCE1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F5C8-F235-4EE7-B2E9-E9ABB6DFAF00}" type="datetimeFigureOut">
              <a:rPr lang="es-ES" smtClean="0"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4508-3AED-42D4-B24F-DCEC05BCE1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F5C8-F235-4EE7-B2E9-E9ABB6DFAF00}" type="datetimeFigureOut">
              <a:rPr lang="es-ES" smtClean="0"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4508-3AED-42D4-B24F-DCEC05BCE1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F5C8-F235-4EE7-B2E9-E9ABB6DFAF00}" type="datetimeFigureOut">
              <a:rPr lang="es-ES" smtClean="0"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94508-3AED-42D4-B24F-DCEC05BCE1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DF5C8-F235-4EE7-B2E9-E9ABB6DFAF00}" type="datetimeFigureOut">
              <a:rPr lang="es-ES" smtClean="0"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94508-3AED-42D4-B24F-DCEC05BCE19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286388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357826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7" name="6 Imagen" descr="Etiquetas cumpleaños fiesta de vaqueros 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70" y="738158"/>
            <a:ext cx="5179554" cy="1583323"/>
          </a:xfrm>
          <a:prstGeom prst="rect">
            <a:avLst/>
          </a:prstGeom>
        </p:spPr>
      </p:pic>
      <p:pic>
        <p:nvPicPr>
          <p:cNvPr id="8" name="7 Imagen" descr="Etiquetas cumpleaños fiesta de vaqueros 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70" y="2881298"/>
            <a:ext cx="5179554" cy="1583323"/>
          </a:xfrm>
          <a:prstGeom prst="rect">
            <a:avLst/>
          </a:prstGeom>
        </p:spPr>
      </p:pic>
      <p:pic>
        <p:nvPicPr>
          <p:cNvPr id="9" name="8 Imagen" descr="Etiquetas cumpleaños fiesta de vaqueros 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70" y="4881562"/>
            <a:ext cx="5179554" cy="1583323"/>
          </a:xfrm>
          <a:prstGeom prst="rect">
            <a:avLst/>
          </a:prstGeom>
        </p:spPr>
      </p:pic>
      <p:pic>
        <p:nvPicPr>
          <p:cNvPr id="10" name="9 Imagen" descr="Etiquetas cumpleaños fiesta de vaqueros 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70" y="7024702"/>
            <a:ext cx="5179554" cy="15833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</cp:revision>
  <dcterms:created xsi:type="dcterms:W3CDTF">2022-07-10T22:31:41Z</dcterms:created>
  <dcterms:modified xsi:type="dcterms:W3CDTF">2022-07-10T22:32:36Z</dcterms:modified>
</cp:coreProperties>
</file>