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1888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143 CuadroTexto"/>
          <p:cNvSpPr txBox="1"/>
          <p:nvPr/>
        </p:nvSpPr>
        <p:spPr>
          <a:xfrm rot="16200000">
            <a:off x="-585306" y="609061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29" name="28 Grupo"/>
          <p:cNvGrpSpPr/>
          <p:nvPr/>
        </p:nvGrpSpPr>
        <p:grpSpPr>
          <a:xfrm>
            <a:off x="3678810" y="1095348"/>
            <a:ext cx="2393396" cy="3043909"/>
            <a:chOff x="3714752" y="523844"/>
            <a:chExt cx="2393396" cy="3043909"/>
          </a:xfrm>
        </p:grpSpPr>
        <p:pic>
          <p:nvPicPr>
            <p:cNvPr id="24" name="23 Imagen" descr="Etiquetas Navideñas para imprimir 8s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14752" y="523844"/>
              <a:ext cx="2393396" cy="3043909"/>
            </a:xfrm>
            <a:prstGeom prst="rect">
              <a:avLst/>
            </a:prstGeom>
          </p:spPr>
        </p:pic>
        <p:sp>
          <p:nvSpPr>
            <p:cNvPr id="25" name="26 Rectángulo"/>
            <p:cNvSpPr/>
            <p:nvPr/>
          </p:nvSpPr>
          <p:spPr>
            <a:xfrm>
              <a:off x="4109574" y="2584913"/>
              <a:ext cx="1584176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MX" sz="1200" b="1" dirty="0">
                  <a:solidFill>
                    <a:schemeClr val="bg1"/>
                  </a:solidFill>
                </a:rPr>
                <a:t>Deja que la Navidad entre en tu </a:t>
              </a:r>
              <a:r>
                <a:rPr lang="es-MX" sz="1200" b="1" dirty="0" smtClean="0">
                  <a:solidFill>
                    <a:schemeClr val="bg1"/>
                  </a:solidFill>
                </a:rPr>
                <a:t>corazón</a:t>
              </a:r>
            </a:p>
            <a:p>
              <a:pPr algn="ctr"/>
              <a:r>
                <a:rPr lang="es-MX" sz="1200" b="1" dirty="0" smtClean="0">
                  <a:solidFill>
                    <a:schemeClr val="bg1"/>
                  </a:solidFill>
                </a:rPr>
                <a:t> </a:t>
              </a:r>
              <a:r>
                <a:rPr lang="es-MX" sz="1200" b="1" dirty="0">
                  <a:solidFill>
                    <a:schemeClr val="bg1"/>
                  </a:solidFill>
                </a:rPr>
                <a:t>y dure todo el año </a:t>
              </a:r>
            </a:p>
          </p:txBody>
        </p:sp>
      </p:grpSp>
      <p:grpSp>
        <p:nvGrpSpPr>
          <p:cNvPr id="31" name="30 Grupo"/>
          <p:cNvGrpSpPr/>
          <p:nvPr/>
        </p:nvGrpSpPr>
        <p:grpSpPr>
          <a:xfrm>
            <a:off x="705906" y="1264113"/>
            <a:ext cx="2467039" cy="2706379"/>
            <a:chOff x="598972" y="685485"/>
            <a:chExt cx="2467039" cy="2706379"/>
          </a:xfrm>
        </p:grpSpPr>
        <p:pic>
          <p:nvPicPr>
            <p:cNvPr id="23" name="22 Imagen" descr="Etiquetas Navideñas para imprimir 8s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98972" y="685485"/>
              <a:ext cx="2467039" cy="2706379"/>
            </a:xfrm>
            <a:prstGeom prst="rect">
              <a:avLst/>
            </a:prstGeom>
          </p:spPr>
        </p:pic>
        <p:sp>
          <p:nvSpPr>
            <p:cNvPr id="30" name="29 Rectángulo"/>
            <p:cNvSpPr/>
            <p:nvPr/>
          </p:nvSpPr>
          <p:spPr>
            <a:xfrm>
              <a:off x="1857364" y="1023910"/>
              <a:ext cx="887102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s-MX" sz="1600" b="1" dirty="0" smtClean="0">
                  <a:solidFill>
                    <a:srgbClr val="FF0000"/>
                  </a:solidFill>
                </a:rPr>
                <a:t>Feliz</a:t>
              </a:r>
            </a:p>
            <a:p>
              <a:pPr algn="ctr">
                <a:lnSpc>
                  <a:spcPts val="1800"/>
                </a:lnSpc>
              </a:pPr>
              <a:r>
                <a:rPr lang="es-MX" sz="1600" b="1" dirty="0" smtClean="0">
                  <a:solidFill>
                    <a:srgbClr val="FF0000"/>
                  </a:solidFill>
                </a:rPr>
                <a:t>Navidad</a:t>
              </a:r>
              <a:endParaRPr lang="es-MX" sz="1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5" name="34 Grupo"/>
          <p:cNvGrpSpPr/>
          <p:nvPr/>
        </p:nvGrpSpPr>
        <p:grpSpPr>
          <a:xfrm>
            <a:off x="3678810" y="4623735"/>
            <a:ext cx="2393396" cy="3043909"/>
            <a:chOff x="3714752" y="523844"/>
            <a:chExt cx="2393396" cy="3043909"/>
          </a:xfrm>
        </p:grpSpPr>
        <p:pic>
          <p:nvPicPr>
            <p:cNvPr id="36" name="35 Imagen" descr="Etiquetas Navideñas para imprimir 8s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14752" y="523844"/>
              <a:ext cx="2393396" cy="3043909"/>
            </a:xfrm>
            <a:prstGeom prst="rect">
              <a:avLst/>
            </a:prstGeom>
          </p:spPr>
        </p:pic>
        <p:sp>
          <p:nvSpPr>
            <p:cNvPr id="37" name="26 Rectángulo"/>
            <p:cNvSpPr/>
            <p:nvPr/>
          </p:nvSpPr>
          <p:spPr>
            <a:xfrm>
              <a:off x="4109574" y="2584913"/>
              <a:ext cx="1584176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MX" sz="1200" b="1" dirty="0">
                  <a:solidFill>
                    <a:schemeClr val="bg1"/>
                  </a:solidFill>
                </a:rPr>
                <a:t>Deja que la Navidad entre en tu </a:t>
              </a:r>
              <a:r>
                <a:rPr lang="es-MX" sz="1200" b="1" dirty="0" smtClean="0">
                  <a:solidFill>
                    <a:schemeClr val="bg1"/>
                  </a:solidFill>
                </a:rPr>
                <a:t>corazón</a:t>
              </a:r>
            </a:p>
            <a:p>
              <a:pPr algn="ctr"/>
              <a:r>
                <a:rPr lang="es-MX" sz="1200" b="1" dirty="0" smtClean="0">
                  <a:solidFill>
                    <a:schemeClr val="bg1"/>
                  </a:solidFill>
                </a:rPr>
                <a:t> </a:t>
              </a:r>
              <a:r>
                <a:rPr lang="es-MX" sz="1200" b="1" dirty="0">
                  <a:solidFill>
                    <a:schemeClr val="bg1"/>
                  </a:solidFill>
                </a:rPr>
                <a:t>y dure todo el año </a:t>
              </a:r>
            </a:p>
          </p:txBody>
        </p:sp>
      </p:grpSp>
      <p:grpSp>
        <p:nvGrpSpPr>
          <p:cNvPr id="41" name="40 Grupo"/>
          <p:cNvGrpSpPr/>
          <p:nvPr/>
        </p:nvGrpSpPr>
        <p:grpSpPr>
          <a:xfrm>
            <a:off x="705906" y="4792500"/>
            <a:ext cx="2467039" cy="2706379"/>
            <a:chOff x="598972" y="685485"/>
            <a:chExt cx="2467039" cy="2706379"/>
          </a:xfrm>
        </p:grpSpPr>
        <p:pic>
          <p:nvPicPr>
            <p:cNvPr id="42" name="41 Imagen" descr="Etiquetas Navideñas para imprimir 8s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98972" y="685485"/>
              <a:ext cx="2467039" cy="2706379"/>
            </a:xfrm>
            <a:prstGeom prst="rect">
              <a:avLst/>
            </a:prstGeom>
          </p:spPr>
        </p:pic>
        <p:sp>
          <p:nvSpPr>
            <p:cNvPr id="43" name="42 Rectángulo"/>
            <p:cNvSpPr/>
            <p:nvPr/>
          </p:nvSpPr>
          <p:spPr>
            <a:xfrm>
              <a:off x="1857364" y="1023910"/>
              <a:ext cx="887102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s-MX" sz="1600" b="1" dirty="0" smtClean="0">
                  <a:solidFill>
                    <a:srgbClr val="FF0000"/>
                  </a:solidFill>
                </a:rPr>
                <a:t>Feliz</a:t>
              </a:r>
            </a:p>
            <a:p>
              <a:pPr algn="ctr">
                <a:lnSpc>
                  <a:spcPts val="1800"/>
                </a:lnSpc>
              </a:pPr>
              <a:r>
                <a:rPr lang="es-MX" sz="1600" b="1" dirty="0" smtClean="0">
                  <a:solidFill>
                    <a:srgbClr val="FF0000"/>
                  </a:solidFill>
                </a:rPr>
                <a:t>Navidad</a:t>
              </a:r>
              <a:endParaRPr lang="es-MX" sz="16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43" name="142 Rectángulo"/>
          <p:cNvSpPr/>
          <p:nvPr/>
        </p:nvSpPr>
        <p:spPr>
          <a:xfrm>
            <a:off x="5357826" y="166654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45" name="144 CuadroTexto"/>
          <p:cNvSpPr txBox="1"/>
          <p:nvPr/>
        </p:nvSpPr>
        <p:spPr>
          <a:xfrm>
            <a:off x="428604" y="95216"/>
            <a:ext cx="28536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 smtClean="0"/>
              <a:t>Tarjetitas Multiuso para navidad</a:t>
            </a:r>
            <a:endParaRPr lang="es-E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39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11</cp:revision>
  <dcterms:created xsi:type="dcterms:W3CDTF">2022-07-05T23:04:38Z</dcterms:created>
  <dcterms:modified xsi:type="dcterms:W3CDTF">2022-07-19T21:31:24Z</dcterms:modified>
</cp:coreProperties>
</file>