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1" y="811379"/>
            <a:ext cx="2446336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14752" y="811379"/>
            <a:ext cx="2440127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1" y="3309926"/>
            <a:ext cx="2446336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14752" y="3309926"/>
            <a:ext cx="2440127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1" y="5881694"/>
            <a:ext cx="2446336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14752" y="5881694"/>
            <a:ext cx="2440127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2022-07-10T22:33:51Z</dcterms:modified>
</cp:coreProperties>
</file>