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166654" y="142852"/>
            <a:ext cx="3500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pegar en vasos y artículos</a:t>
            </a: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71" y="811379"/>
            <a:ext cx="2446336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714752" y="811379"/>
            <a:ext cx="2440127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5143512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71" y="3309926"/>
            <a:ext cx="2446336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714752" y="3309926"/>
            <a:ext cx="2440127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71" y="5881694"/>
            <a:ext cx="2446336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714752" y="5881694"/>
            <a:ext cx="2440127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10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2022-07-05T23:03:28Z</dcterms:created>
  <dcterms:modified xsi:type="dcterms:W3CDTF">2022-07-10T22:33:51Z</dcterms:modified>
</cp:coreProperties>
</file>