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85794" y="1061611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14 Imagen" descr="Etiquetas de cumpleaños Fiesta Hawaiana 9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8927" y="1061611"/>
            <a:ext cx="2540682" cy="2319753"/>
          </a:xfrm>
          <a:prstGeom prst="rect">
            <a:avLst/>
          </a:prstGeom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85794" y="3561941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20 Imagen" descr="Etiquetas de cumpleaños Fiesta Hawaiana 9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8927" y="3561941"/>
            <a:ext cx="2540682" cy="2319753"/>
          </a:xfrm>
          <a:prstGeom prst="rect">
            <a:avLst/>
          </a:prstGeom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85794" y="6133709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27 Imagen" descr="Etiquetas de cumpleaños Fiesta Hawaiana 9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8927" y="6133709"/>
            <a:ext cx="2540682" cy="23197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2022-07-28T14:15:53Z</dcterms:modified>
</cp:coreProperties>
</file>