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240" y="1145753"/>
            <a:ext cx="2862261" cy="42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5937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592524" y="1142984"/>
            <a:ext cx="2859878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2022-07-24T14:13:47Z</dcterms:modified>
</cp:coreProperties>
</file>