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19/07/2022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142 Rectángulo"/>
          <p:cNvSpPr/>
          <p:nvPr/>
        </p:nvSpPr>
        <p:spPr>
          <a:xfrm>
            <a:off x="5357826" y="16665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44" name="143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5" name="144 CuadroTexto"/>
          <p:cNvSpPr txBox="1"/>
          <p:nvPr/>
        </p:nvSpPr>
        <p:spPr>
          <a:xfrm>
            <a:off x="428604" y="166654"/>
            <a:ext cx="2853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Tarjetitas Multiuso para navidad</a:t>
            </a:r>
            <a:endParaRPr lang="es-ES" sz="1600" dirty="0"/>
          </a:p>
        </p:txBody>
      </p:sp>
      <p:pic>
        <p:nvPicPr>
          <p:cNvPr id="15" name="14 Imagen" descr="Etiquetas Navideñas para imprimir 9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14" y="1238224"/>
            <a:ext cx="2552956" cy="3191195"/>
          </a:xfrm>
          <a:prstGeom prst="rect">
            <a:avLst/>
          </a:prstGeom>
        </p:spPr>
      </p:pic>
      <p:grpSp>
        <p:nvGrpSpPr>
          <p:cNvPr id="18" name="17 Grupo"/>
          <p:cNvGrpSpPr/>
          <p:nvPr/>
        </p:nvGrpSpPr>
        <p:grpSpPr>
          <a:xfrm>
            <a:off x="857232" y="1238224"/>
            <a:ext cx="2528408" cy="3160510"/>
            <a:chOff x="857232" y="1238224"/>
            <a:chExt cx="2528408" cy="3160510"/>
          </a:xfrm>
        </p:grpSpPr>
        <p:pic>
          <p:nvPicPr>
            <p:cNvPr id="16" name="15 Imagen" descr="Etiquetas Navideñas para imprimir 9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7232" y="1238224"/>
              <a:ext cx="2528408" cy="3160510"/>
            </a:xfrm>
            <a:prstGeom prst="rect">
              <a:avLst/>
            </a:prstGeom>
          </p:spPr>
        </p:pic>
        <p:sp>
          <p:nvSpPr>
            <p:cNvPr id="17" name="16 CuadroTexto"/>
            <p:cNvSpPr txBox="1"/>
            <p:nvPr/>
          </p:nvSpPr>
          <p:spPr>
            <a:xfrm>
              <a:off x="1045373" y="3302232"/>
              <a:ext cx="21636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857232" y="5310190"/>
            <a:ext cx="2528408" cy="3160510"/>
            <a:chOff x="857232" y="1238224"/>
            <a:chExt cx="2528408" cy="3160510"/>
          </a:xfrm>
        </p:grpSpPr>
        <p:pic>
          <p:nvPicPr>
            <p:cNvPr id="23" name="22 Imagen" descr="Etiquetas Navideñas para imprimir 9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7232" y="1238224"/>
              <a:ext cx="2528408" cy="3160510"/>
            </a:xfrm>
            <a:prstGeom prst="rect">
              <a:avLst/>
            </a:prstGeom>
          </p:spPr>
        </p:pic>
        <p:sp>
          <p:nvSpPr>
            <p:cNvPr id="24" name="23 CuadroTexto"/>
            <p:cNvSpPr txBox="1"/>
            <p:nvPr/>
          </p:nvSpPr>
          <p:spPr>
            <a:xfrm>
              <a:off x="1045373" y="3302232"/>
              <a:ext cx="21636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24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4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26" name="25 Imagen" descr="Etiquetas Navideñas para imprimir 9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14" y="5238752"/>
            <a:ext cx="2552956" cy="31911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2022-07-19T22:09:52Z</dcterms:modified>
</cp:coreProperties>
</file>